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09231-DDD4-4265-99CD-FA0D8A8E36AB}" v="5" dt="2021-02-25T15:27:29.734"/>
    <p1510:client id="{94032D05-8AD6-49AB-98D6-3393BAC29069}" v="8" dt="2021-02-25T17:39:54.779"/>
    <p1510:client id="{A1F25249-58BB-4241-88B9-19531F01CD62}" v="1515" dt="2021-02-25T15:23:16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Jakubiak" userId="S::terjak.361@edu.erzeszow.pl::257f70d0-0ea8-449a-9eae-949efcba4d98" providerId="AD" clId="Web-{94032D05-8AD6-49AB-98D6-3393BAC29069}"/>
    <pc:docChg chg="modSld">
      <pc:chgData name="Teresa Jakubiak" userId="S::terjak.361@edu.erzeszow.pl::257f70d0-0ea8-449a-9eae-949efcba4d98" providerId="AD" clId="Web-{94032D05-8AD6-49AB-98D6-3393BAC29069}" dt="2021-02-25T17:39:54.107" v="6" actId="20577"/>
      <pc:docMkLst>
        <pc:docMk/>
      </pc:docMkLst>
      <pc:sldChg chg="modSp">
        <pc:chgData name="Teresa Jakubiak" userId="S::terjak.361@edu.erzeszow.pl::257f70d0-0ea8-449a-9eae-949efcba4d98" providerId="AD" clId="Web-{94032D05-8AD6-49AB-98D6-3393BAC29069}" dt="2021-02-25T17:39:54.107" v="6" actId="20577"/>
        <pc:sldMkLst>
          <pc:docMk/>
          <pc:sldMk cId="1183518167" sldId="261"/>
        </pc:sldMkLst>
        <pc:spChg chg="mod">
          <ac:chgData name="Teresa Jakubiak" userId="S::terjak.361@edu.erzeszow.pl::257f70d0-0ea8-449a-9eae-949efcba4d98" providerId="AD" clId="Web-{94032D05-8AD6-49AB-98D6-3393BAC29069}" dt="2021-02-25T17:39:54.107" v="6" actId="20577"/>
          <ac:spMkLst>
            <pc:docMk/>
            <pc:sldMk cId="1183518167" sldId="261"/>
            <ac:spMk id="3" creationId="{F6654678-DBEA-479B-A9A1-2278DD8097AF}"/>
          </ac:spMkLst>
        </pc:spChg>
      </pc:sldChg>
    </pc:docChg>
  </pc:docChgLst>
  <pc:docChgLst>
    <pc:chgData name="Dominika Skuba" userId="S::domsku.854@edu.erzeszow.pl::10b554c6-85f8-42d0-a313-b95100c745b9" providerId="AD" clId="Web-{11D09231-DDD4-4265-99CD-FA0D8A8E36AB}"/>
    <pc:docChg chg="modSld">
      <pc:chgData name="Dominika Skuba" userId="S::domsku.854@edu.erzeszow.pl::10b554c6-85f8-42d0-a313-b95100c745b9" providerId="AD" clId="Web-{11D09231-DDD4-4265-99CD-FA0D8A8E36AB}" dt="2021-02-25T15:27:29.734" v="3"/>
      <pc:docMkLst>
        <pc:docMk/>
      </pc:docMkLst>
      <pc:sldChg chg="modSp">
        <pc:chgData name="Dominika Skuba" userId="S::domsku.854@edu.erzeszow.pl::10b554c6-85f8-42d0-a313-b95100c745b9" providerId="AD" clId="Web-{11D09231-DDD4-4265-99CD-FA0D8A8E36AB}" dt="2021-02-25T15:27:29.734" v="3"/>
        <pc:sldMkLst>
          <pc:docMk/>
          <pc:sldMk cId="4141345911" sldId="256"/>
        </pc:sldMkLst>
        <pc:spChg chg="mod">
          <ac:chgData name="Dominika Skuba" userId="S::domsku.854@edu.erzeszow.pl::10b554c6-85f8-42d0-a313-b95100c745b9" providerId="AD" clId="Web-{11D09231-DDD4-4265-99CD-FA0D8A8E36AB}" dt="2021-02-25T15:27:29.734" v="3"/>
          <ac:spMkLst>
            <pc:docMk/>
            <pc:sldMk cId="4141345911" sldId="256"/>
            <ac:spMk id="2" creationId="{00000000-0000-0000-0000-000000000000}"/>
          </ac:spMkLst>
        </pc:spChg>
      </pc:sldChg>
    </pc:docChg>
  </pc:docChgLst>
  <pc:docChgLst>
    <pc:chgData name="Dominika Skuba" userId="S::domsku.854@edu.erzeszow.pl::10b554c6-85f8-42d0-a313-b95100c745b9" providerId="AD" clId="Web-{A1F25249-58BB-4241-88B9-19531F01CD62}"/>
    <pc:docChg chg="addSld modSld sldOrd addMainMaster delMainMaster">
      <pc:chgData name="Dominika Skuba" userId="S::domsku.854@edu.erzeszow.pl::10b554c6-85f8-42d0-a313-b95100c745b9" providerId="AD" clId="Web-{A1F25249-58BB-4241-88B9-19531F01CD62}" dt="2021-02-25T15:23:16.768" v="950" actId="20577"/>
      <pc:docMkLst>
        <pc:docMk/>
      </pc:docMkLst>
      <pc:sldChg chg="modSp mod modClrScheme chgLayout">
        <pc:chgData name="Dominika Skuba" userId="S::domsku.854@edu.erzeszow.pl::10b554c6-85f8-42d0-a313-b95100c745b9" providerId="AD" clId="Web-{A1F25249-58BB-4241-88B9-19531F01CD62}" dt="2021-02-25T14:33:38.764" v="374" actId="20577"/>
        <pc:sldMkLst>
          <pc:docMk/>
          <pc:sldMk cId="4141345911" sldId="256"/>
        </pc:sldMkLst>
        <pc:spChg chg="mod ord">
          <ac:chgData name="Dominika Skuba" userId="S::domsku.854@edu.erzeszow.pl::10b554c6-85f8-42d0-a313-b95100c745b9" providerId="AD" clId="Web-{A1F25249-58BB-4241-88B9-19531F01CD62}" dt="2021-02-25T14:33:38.764" v="374" actId="20577"/>
          <ac:spMkLst>
            <pc:docMk/>
            <pc:sldMk cId="4141345911" sldId="256"/>
            <ac:spMk id="2" creationId="{00000000-0000-0000-0000-000000000000}"/>
          </ac:spMkLst>
        </pc:spChg>
        <pc:spChg chg="mod ord">
          <ac:chgData name="Dominika Skuba" userId="S::domsku.854@edu.erzeszow.pl::10b554c6-85f8-42d0-a313-b95100c745b9" providerId="AD" clId="Web-{A1F25249-58BB-4241-88B9-19531F01CD62}" dt="2021-02-25T13:31:47.236" v="31" actId="20577"/>
          <ac:spMkLst>
            <pc:docMk/>
            <pc:sldMk cId="4141345911" sldId="256"/>
            <ac:spMk id="3" creationId="{00000000-0000-0000-0000-000000000000}"/>
          </ac:spMkLst>
        </pc:spChg>
      </pc:sldChg>
      <pc:sldChg chg="addSp delSp modSp new mod ord modTransition setBg setClrOvrMap">
        <pc:chgData name="Dominika Skuba" userId="S::domsku.854@edu.erzeszow.pl::10b554c6-85f8-42d0-a313-b95100c745b9" providerId="AD" clId="Web-{A1F25249-58BB-4241-88B9-19531F01CD62}" dt="2021-02-25T14:57:56.250" v="759"/>
        <pc:sldMkLst>
          <pc:docMk/>
          <pc:sldMk cId="1338544273" sldId="257"/>
        </pc:sldMkLst>
        <pc:spChg chg="del mod ord">
          <ac:chgData name="Dominika Skuba" userId="S::domsku.854@edu.erzeszow.pl::10b554c6-85f8-42d0-a313-b95100c745b9" providerId="AD" clId="Web-{A1F25249-58BB-4241-88B9-19531F01CD62}" dt="2021-02-25T14:02:31.211" v="234"/>
          <ac:spMkLst>
            <pc:docMk/>
            <pc:sldMk cId="1338544273" sldId="257"/>
            <ac:spMk id="2" creationId="{77A4F024-1D5D-4701-B474-C5F203FA470F}"/>
          </ac:spMkLst>
        </pc:spChg>
        <pc:spChg chg="mod ord">
          <ac:chgData name="Dominika Skuba" userId="S::domsku.854@edu.erzeszow.pl::10b554c6-85f8-42d0-a313-b95100c745b9" providerId="AD" clId="Web-{A1F25249-58BB-4241-88B9-19531F01CD62}" dt="2021-02-25T14:03:07.680" v="243" actId="1076"/>
          <ac:spMkLst>
            <pc:docMk/>
            <pc:sldMk cId="1338544273" sldId="257"/>
            <ac:spMk id="3" creationId="{2B5E0DA6-CACE-4EF7-906B-7017D34ECE23}"/>
          </ac:spMkLst>
        </pc:spChg>
        <pc:spChg chg="del">
          <ac:chgData name="Dominika Skuba" userId="S::domsku.854@edu.erzeszow.pl::10b554c6-85f8-42d0-a313-b95100c745b9" providerId="AD" clId="Web-{A1F25249-58BB-4241-88B9-19531F01CD62}" dt="2021-02-25T13:36:56.349" v="90"/>
          <ac:spMkLst>
            <pc:docMk/>
            <pc:sldMk cId="1338544273" sldId="257"/>
            <ac:spMk id="4" creationId="{F26851E7-4F3B-487E-90B3-C5A858FAE350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38:16.365" v="101"/>
          <ac:spMkLst>
            <pc:docMk/>
            <pc:sldMk cId="1338544273" sldId="257"/>
            <ac:spMk id="9" creationId="{04C6A80A-C3F4-48DE-80ED-845C8B3E13D1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38:10.396" v="99"/>
          <ac:spMkLst>
            <pc:docMk/>
            <pc:sldMk cId="1338544273" sldId="257"/>
            <ac:spMk id="15" creationId="{881BB01C-2DAE-48BD-8E81-DAE2E1BC4DA8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38:29.506" v="103"/>
          <ac:spMkLst>
            <pc:docMk/>
            <pc:sldMk cId="1338544273" sldId="257"/>
            <ac:spMk id="16" creationId="{E009DD9B-5EE2-4C0D-8B2B-351C8C102205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38:29.506" v="103"/>
          <ac:spMkLst>
            <pc:docMk/>
            <pc:sldMk cId="1338544273" sldId="257"/>
            <ac:spMk id="18" creationId="{E720DB99-7745-4E75-9D96-AAB6D55C531E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38:29.506" v="103"/>
          <ac:spMkLst>
            <pc:docMk/>
            <pc:sldMk cId="1338544273" sldId="257"/>
            <ac:spMk id="19" creationId="{D68803C4-E159-4360-B7BB-74205C8F782D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38:29.506" v="103"/>
          <ac:spMkLst>
            <pc:docMk/>
            <pc:sldMk cId="1338544273" sldId="257"/>
            <ac:spMk id="21" creationId="{504B0465-3B07-49BF-BEA7-D81476246293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38:29.506" v="103"/>
          <ac:spMkLst>
            <pc:docMk/>
            <pc:sldMk cId="1338544273" sldId="257"/>
            <ac:spMk id="23" creationId="{49B7FFA5-14CB-4A4F-9BCC-CA3AA5D9D276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38:58.334" v="105"/>
          <ac:spMkLst>
            <pc:docMk/>
            <pc:sldMk cId="1338544273" sldId="257"/>
            <ac:spMk id="24" creationId="{14452A4A-2853-4001-9BA1-21733333F918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38:29.506" v="103"/>
          <ac:spMkLst>
            <pc:docMk/>
            <pc:sldMk cId="1338544273" sldId="257"/>
            <ac:spMk id="25" creationId="{04E48745-7512-4EC2-9E20-9092D12150CA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38:58.334" v="105"/>
          <ac:spMkLst>
            <pc:docMk/>
            <pc:sldMk cId="1338544273" sldId="257"/>
            <ac:spMk id="26" creationId="{7CB9AC1C-79C9-4966-8F90-DBA8A6984C22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38:58.334" v="105"/>
          <ac:spMkLst>
            <pc:docMk/>
            <pc:sldMk cId="1338544273" sldId="257"/>
            <ac:spMk id="27" creationId="{D7479254-2731-44C5-88FB-BF4A5EF71311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39:12.991" v="109"/>
          <ac:spMkLst>
            <pc:docMk/>
            <pc:sldMk cId="1338544273" sldId="257"/>
            <ac:spMk id="30" creationId="{35BA068C-C98E-4DE8-B7D4-63454271CF76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39:12.991" v="109"/>
          <ac:spMkLst>
            <pc:docMk/>
            <pc:sldMk cId="1338544273" sldId="257"/>
            <ac:spMk id="31" creationId="{735F797E-E9D5-4B5D-B190-D092A376D8D7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39:12.991" v="109"/>
          <ac:spMkLst>
            <pc:docMk/>
            <pc:sldMk cId="1338544273" sldId="257"/>
            <ac:spMk id="32" creationId="{8CE24FE0-EDE0-4109-AD44-B7B715DFE1FA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42:00.477" v="139"/>
          <ac:spMkLst>
            <pc:docMk/>
            <pc:sldMk cId="1338544273" sldId="257"/>
            <ac:spMk id="35" creationId="{2A0E4E09-FC02-4ADC-951A-3FFA90B6FE39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42:00.477" v="139"/>
          <ac:spMkLst>
            <pc:docMk/>
            <pc:sldMk cId="1338544273" sldId="257"/>
            <ac:spMk id="36" creationId="{E7320EF0-BBCF-4227-8108-92736B729D81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42:00.477" v="139"/>
          <ac:spMkLst>
            <pc:docMk/>
            <pc:sldMk cId="1338544273" sldId="257"/>
            <ac:spMk id="37" creationId="{E5821A2D-F010-4C2B-8819-23281D9C770F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57:37.645" v="202"/>
          <ac:spMkLst>
            <pc:docMk/>
            <pc:sldMk cId="1338544273" sldId="257"/>
            <ac:spMk id="43" creationId="{B16070FD-9EB8-4AC8-A8E2-267228385B79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42:00.462" v="138"/>
          <ac:spMkLst>
            <pc:docMk/>
            <pc:sldMk cId="1338544273" sldId="257"/>
            <ac:spMk id="49" creationId="{BCE5EFF9-B12A-4A10-94DD-F33EDBCD2707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42:00.462" v="138"/>
          <ac:spMkLst>
            <pc:docMk/>
            <pc:sldMk cId="1338544273" sldId="257"/>
            <ac:spMk id="51" creationId="{426EEE46-1E2E-459B-85C5-B12A77BED95B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3:58:41.833" v="211"/>
          <ac:spMkLst>
            <pc:docMk/>
            <pc:sldMk cId="1338544273" sldId="257"/>
            <ac:spMk id="56" creationId="{04C6A80A-C3F4-48DE-80ED-845C8B3E13D1}"/>
          </ac:spMkLst>
        </pc:spChg>
        <pc:spChg chg="add del mod">
          <ac:chgData name="Dominika Skuba" userId="S::domsku.854@edu.erzeszow.pl::10b554c6-85f8-42d0-a313-b95100c745b9" providerId="AD" clId="Web-{A1F25249-58BB-4241-88B9-19531F01CD62}" dt="2021-02-25T14:02:35.804" v="235"/>
          <ac:spMkLst>
            <pc:docMk/>
            <pc:sldMk cId="1338544273" sldId="257"/>
            <ac:spMk id="57" creationId="{40CE94FB-F927-4B6D-9B33-9D9057DAD0D6}"/>
          </ac:spMkLst>
        </pc:spChg>
        <pc:spChg chg="add">
          <ac:chgData name="Dominika Skuba" userId="S::domsku.854@edu.erzeszow.pl::10b554c6-85f8-42d0-a313-b95100c745b9" providerId="AD" clId="Web-{A1F25249-58BB-4241-88B9-19531F01CD62}" dt="2021-02-25T13:58:41.833" v="211"/>
          <ac:spMkLst>
            <pc:docMk/>
            <pc:sldMk cId="1338544273" sldId="257"/>
            <ac:spMk id="69" creationId="{04C6A80A-C3F4-48DE-80ED-845C8B3E13D1}"/>
          </ac:spMkLst>
        </pc:spChg>
        <pc:grpChg chg="add del">
          <ac:chgData name="Dominika Skuba" userId="S::domsku.854@edu.erzeszow.pl::10b554c6-85f8-42d0-a313-b95100c745b9" providerId="AD" clId="Web-{A1F25249-58BB-4241-88B9-19531F01CD62}" dt="2021-02-25T13:38:16.365" v="101"/>
          <ac:grpSpMkLst>
            <pc:docMk/>
            <pc:sldMk cId="1338544273" sldId="257"/>
            <ac:grpSpMk id="8" creationId="{01C40124-1649-4FF2-8F64-C8284EB9FD2C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3:38:16.365" v="101"/>
          <ac:grpSpMkLst>
            <pc:docMk/>
            <pc:sldMk cId="1338544273" sldId="257"/>
            <ac:grpSpMk id="10" creationId="{9E2417C7-A82F-44F7-A96F-B751F3302F1B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3:38:10.396" v="99"/>
          <ac:grpSpMkLst>
            <pc:docMk/>
            <pc:sldMk cId="1338544273" sldId="257"/>
            <ac:grpSpMk id="11" creationId="{240B56E4-373D-4EC3-816C-0EAC1C8680F9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3:38:29.506" v="103"/>
          <ac:grpSpMkLst>
            <pc:docMk/>
            <pc:sldMk cId="1338544273" sldId="257"/>
            <ac:grpSpMk id="14" creationId="{01C40124-1649-4FF2-8F64-C8284EB9FD2C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3:38:10.396" v="99"/>
          <ac:grpSpMkLst>
            <pc:docMk/>
            <pc:sldMk cId="1338544273" sldId="257"/>
            <ac:grpSpMk id="17" creationId="{AD55FF18-1979-4730-A345-E74E328F0777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3:38:58.334" v="105"/>
          <ac:grpSpMkLst>
            <pc:docMk/>
            <pc:sldMk cId="1338544273" sldId="257"/>
            <ac:grpSpMk id="20" creationId="{240B56E4-373D-4EC3-816C-0EAC1C8680F9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3:39:04.631" v="107"/>
          <ac:grpSpMkLst>
            <pc:docMk/>
            <pc:sldMk cId="1338544273" sldId="257"/>
            <ac:grpSpMk id="22" creationId="{240B56E4-373D-4EC3-816C-0EAC1C8680F9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3:38:58.334" v="105"/>
          <ac:grpSpMkLst>
            <pc:docMk/>
            <pc:sldMk cId="1338544273" sldId="257"/>
            <ac:grpSpMk id="28" creationId="{1C0F8264-A19C-4C08-B6EA-A0BC6DEFB707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3:39:12.991" v="109"/>
          <ac:grpSpMkLst>
            <pc:docMk/>
            <pc:sldMk cId="1338544273" sldId="257"/>
            <ac:grpSpMk id="29" creationId="{01C40124-1649-4FF2-8F64-C8284EB9FD2C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3:39:12.991" v="109"/>
          <ac:grpSpMkLst>
            <pc:docMk/>
            <pc:sldMk cId="1338544273" sldId="257"/>
            <ac:grpSpMk id="33" creationId="{9377FF41-1AA3-41D8-BB4F-F6AF92EEA342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3:42:00.477" v="139"/>
          <ac:grpSpMkLst>
            <pc:docMk/>
            <pc:sldMk cId="1338544273" sldId="257"/>
            <ac:grpSpMk id="34" creationId="{01C40124-1649-4FF2-8F64-C8284EB9FD2C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3:42:00.477" v="139"/>
          <ac:grpSpMkLst>
            <pc:docMk/>
            <pc:sldMk cId="1338544273" sldId="257"/>
            <ac:grpSpMk id="38" creationId="{D68B9961-F007-40D1-AF51-61B6DE5106CE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3:57:37.645" v="202"/>
          <ac:grpSpMkLst>
            <pc:docMk/>
            <pc:sldMk cId="1338544273" sldId="257"/>
            <ac:grpSpMk id="42" creationId="{01C40124-1649-4FF2-8F64-C8284EB9FD2C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3:42:00.462" v="138"/>
          <ac:grpSpMkLst>
            <pc:docMk/>
            <pc:sldMk cId="1338544273" sldId="257"/>
            <ac:grpSpMk id="45" creationId="{240B56E4-373D-4EC3-816C-0EAC1C8680F9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3:58:41.833" v="211"/>
          <ac:grpSpMkLst>
            <pc:docMk/>
            <pc:sldMk cId="1338544273" sldId="257"/>
            <ac:grpSpMk id="52" creationId="{01C40124-1649-4FF2-8F64-C8284EB9FD2C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3:42:00.462" v="138"/>
          <ac:grpSpMkLst>
            <pc:docMk/>
            <pc:sldMk cId="1338544273" sldId="257"/>
            <ac:grpSpMk id="53" creationId="{BB3C3B5B-B6A2-4C52-831F-3D4FBEF9254F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3:58:41.833" v="211"/>
          <ac:grpSpMkLst>
            <pc:docMk/>
            <pc:sldMk cId="1338544273" sldId="257"/>
            <ac:grpSpMk id="58" creationId="{9E2417C7-A82F-44F7-A96F-B751F3302F1B}"/>
          </ac:grpSpMkLst>
        </pc:grpChg>
        <pc:grpChg chg="add">
          <ac:chgData name="Dominika Skuba" userId="S::domsku.854@edu.erzeszow.pl::10b554c6-85f8-42d0-a313-b95100c745b9" providerId="AD" clId="Web-{A1F25249-58BB-4241-88B9-19531F01CD62}" dt="2021-02-25T13:58:41.833" v="211"/>
          <ac:grpSpMkLst>
            <pc:docMk/>
            <pc:sldMk cId="1338544273" sldId="257"/>
            <ac:grpSpMk id="62" creationId="{01C40124-1649-4FF2-8F64-C8284EB9FD2C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3:58:41.802" v="210"/>
          <ac:grpSpMkLst>
            <pc:docMk/>
            <pc:sldMk cId="1338544273" sldId="257"/>
            <ac:grpSpMk id="65" creationId="{240B56E4-373D-4EC3-816C-0EAC1C8680F9}"/>
          </ac:grpSpMkLst>
        </pc:grpChg>
        <pc:grpChg chg="add">
          <ac:chgData name="Dominika Skuba" userId="S::domsku.854@edu.erzeszow.pl::10b554c6-85f8-42d0-a313-b95100c745b9" providerId="AD" clId="Web-{A1F25249-58BB-4241-88B9-19531F01CD62}" dt="2021-02-25T13:58:41.833" v="211"/>
          <ac:grpSpMkLst>
            <pc:docMk/>
            <pc:sldMk cId="1338544273" sldId="257"/>
            <ac:grpSpMk id="71" creationId="{9E2417C7-A82F-44F7-A96F-B751F3302F1B}"/>
          </ac:grpSpMkLst>
        </pc:grpChg>
        <pc:picChg chg="add del mod ord">
          <ac:chgData name="Dominika Skuba" userId="S::domsku.854@edu.erzeszow.pl::10b554c6-85f8-42d0-a313-b95100c745b9" providerId="AD" clId="Web-{A1F25249-58BB-4241-88B9-19531F01CD62}" dt="2021-02-25T13:56:43.441" v="196"/>
          <ac:picMkLst>
            <pc:docMk/>
            <pc:sldMk cId="1338544273" sldId="257"/>
            <ac:picMk id="5" creationId="{69770889-6A87-441C-ACF8-778CCD73787B}"/>
          </ac:picMkLst>
        </pc:picChg>
        <pc:picChg chg="add del mod ord">
          <ac:chgData name="Dominika Skuba" userId="S::domsku.854@edu.erzeszow.pl::10b554c6-85f8-42d0-a313-b95100c745b9" providerId="AD" clId="Web-{A1F25249-58BB-4241-88B9-19531F01CD62}" dt="2021-02-25T13:57:01.535" v="199"/>
          <ac:picMkLst>
            <pc:docMk/>
            <pc:sldMk cId="1338544273" sldId="257"/>
            <ac:picMk id="6" creationId="{69989113-08F4-4DB7-BAE3-93F56E0C6B31}"/>
          </ac:picMkLst>
        </pc:picChg>
        <pc:picChg chg="add del mod">
          <ac:chgData name="Dominika Skuba" userId="S::domsku.854@edu.erzeszow.pl::10b554c6-85f8-42d0-a313-b95100c745b9" providerId="AD" clId="Web-{A1F25249-58BB-4241-88B9-19531F01CD62}" dt="2021-02-25T13:36:31.176" v="88"/>
          <ac:picMkLst>
            <pc:docMk/>
            <pc:sldMk cId="1338544273" sldId="257"/>
            <ac:picMk id="7" creationId="{73975DB1-B742-408D-8E36-7040CDF2D831}"/>
          </ac:picMkLst>
        </pc:picChg>
        <pc:picChg chg="add mod ord">
          <ac:chgData name="Dominika Skuba" userId="S::domsku.854@edu.erzeszow.pl::10b554c6-85f8-42d0-a313-b95100c745b9" providerId="AD" clId="Web-{A1F25249-58BB-4241-88B9-19531F01CD62}" dt="2021-02-25T13:59:25.755" v="217" actId="14100"/>
          <ac:picMkLst>
            <pc:docMk/>
            <pc:sldMk cId="1338544273" sldId="257"/>
            <ac:picMk id="41" creationId="{6C5FDC08-2A93-456C-9213-A3C919DEF43D}"/>
          </ac:picMkLst>
        </pc:picChg>
        <pc:picChg chg="add mod ord">
          <ac:chgData name="Dominika Skuba" userId="S::domsku.854@edu.erzeszow.pl::10b554c6-85f8-42d0-a313-b95100c745b9" providerId="AD" clId="Web-{A1F25249-58BB-4241-88B9-19531F01CD62}" dt="2021-02-25T13:59:36.724" v="220" actId="14100"/>
          <ac:picMkLst>
            <pc:docMk/>
            <pc:sldMk cId="1338544273" sldId="257"/>
            <ac:picMk id="44" creationId="{5CD2DBDC-E24F-491A-B3D0-C6C7CA6265D4}"/>
          </ac:picMkLst>
        </pc:picChg>
      </pc:sldChg>
      <pc:sldChg chg="addSp delSp modSp add replId modTransition addAnim delAnim modAnim">
        <pc:chgData name="Dominika Skuba" userId="S::domsku.854@edu.erzeszow.pl::10b554c6-85f8-42d0-a313-b95100c745b9" providerId="AD" clId="Web-{A1F25249-58BB-4241-88B9-19531F01CD62}" dt="2021-02-25T15:11:24.635" v="875"/>
        <pc:sldMkLst>
          <pc:docMk/>
          <pc:sldMk cId="3939513790" sldId="258"/>
        </pc:sldMkLst>
        <pc:spChg chg="mod">
          <ac:chgData name="Dominika Skuba" userId="S::domsku.854@edu.erzeszow.pl::10b554c6-85f8-42d0-a313-b95100c745b9" providerId="AD" clId="Web-{A1F25249-58BB-4241-88B9-19531F01CD62}" dt="2021-02-25T13:48:41.279" v="175" actId="1076"/>
          <ac:spMkLst>
            <pc:docMk/>
            <pc:sldMk cId="3939513790" sldId="258"/>
            <ac:spMk id="2" creationId="{77A4F024-1D5D-4701-B474-C5F203FA470F}"/>
          </ac:spMkLst>
        </pc:spChg>
        <pc:spChg chg="mod">
          <ac:chgData name="Dominika Skuba" userId="S::domsku.854@edu.erzeszow.pl::10b554c6-85f8-42d0-a313-b95100c745b9" providerId="AD" clId="Web-{A1F25249-58BB-4241-88B9-19531F01CD62}" dt="2021-02-25T13:48:46.701" v="176" actId="1076"/>
          <ac:spMkLst>
            <pc:docMk/>
            <pc:sldMk cId="3939513790" sldId="258"/>
            <ac:spMk id="3" creationId="{2B5E0DA6-CACE-4EF7-906B-7017D34ECE23}"/>
          </ac:spMkLst>
        </pc:spChg>
        <pc:picChg chg="add del mod">
          <ac:chgData name="Dominika Skuba" userId="S::domsku.854@edu.erzeszow.pl::10b554c6-85f8-42d0-a313-b95100c745b9" providerId="AD" clId="Web-{A1F25249-58BB-4241-88B9-19531F01CD62}" dt="2021-02-25T13:48:05.028" v="171"/>
          <ac:picMkLst>
            <pc:docMk/>
            <pc:sldMk cId="3939513790" sldId="258"/>
            <ac:picMk id="4" creationId="{9EA663D4-4164-43DE-9349-FB0C03CF0291}"/>
          </ac:picMkLst>
        </pc:picChg>
        <pc:picChg chg="mod">
          <ac:chgData name="Dominika Skuba" userId="S::domsku.854@edu.erzeszow.pl::10b554c6-85f8-42d0-a313-b95100c745b9" providerId="AD" clId="Web-{A1F25249-58BB-4241-88B9-19531F01CD62}" dt="2021-02-25T14:56:39.530" v="755" actId="1076"/>
          <ac:picMkLst>
            <pc:docMk/>
            <pc:sldMk cId="3939513790" sldId="258"/>
            <ac:picMk id="5" creationId="{69770889-6A87-441C-ACF8-778CCD73787B}"/>
          </ac:picMkLst>
        </pc:picChg>
      </pc:sldChg>
      <pc:sldChg chg="addSp delSp modSp add replId modTransition">
        <pc:chgData name="Dominika Skuba" userId="S::domsku.854@edu.erzeszow.pl::10b554c6-85f8-42d0-a313-b95100c745b9" providerId="AD" clId="Web-{A1F25249-58BB-4241-88B9-19531F01CD62}" dt="2021-02-25T14:58:01.453" v="760"/>
        <pc:sldMkLst>
          <pc:docMk/>
          <pc:sldMk cId="2553914318" sldId="259"/>
        </pc:sldMkLst>
        <pc:spChg chg="mod">
          <ac:chgData name="Dominika Skuba" userId="S::domsku.854@edu.erzeszow.pl::10b554c6-85f8-42d0-a313-b95100c745b9" providerId="AD" clId="Web-{A1F25249-58BB-4241-88B9-19531F01CD62}" dt="2021-02-25T14:24:40.883" v="295" actId="20577"/>
          <ac:spMkLst>
            <pc:docMk/>
            <pc:sldMk cId="2553914318" sldId="259"/>
            <ac:spMk id="3" creationId="{2B5E0DA6-CACE-4EF7-906B-7017D34ECE23}"/>
          </ac:spMkLst>
        </pc:spChg>
        <pc:picChg chg="add mod">
          <ac:chgData name="Dominika Skuba" userId="S::domsku.854@edu.erzeszow.pl::10b554c6-85f8-42d0-a313-b95100c745b9" providerId="AD" clId="Web-{A1F25249-58BB-4241-88B9-19531F01CD62}" dt="2021-02-25T14:20:56.005" v="273" actId="14100"/>
          <ac:picMkLst>
            <pc:docMk/>
            <pc:sldMk cId="2553914318" sldId="259"/>
            <ac:picMk id="2" creationId="{CB2A1A0C-AC55-40F0-89B2-305A1E08F168}"/>
          </ac:picMkLst>
        </pc:picChg>
        <pc:picChg chg="add mod">
          <ac:chgData name="Dominika Skuba" userId="S::domsku.854@edu.erzeszow.pl::10b554c6-85f8-42d0-a313-b95100c745b9" providerId="AD" clId="Web-{A1F25249-58BB-4241-88B9-19531F01CD62}" dt="2021-02-25T14:21:05.271" v="275" actId="14100"/>
          <ac:picMkLst>
            <pc:docMk/>
            <pc:sldMk cId="2553914318" sldId="259"/>
            <ac:picMk id="4" creationId="{0AB54DB5-B20A-4545-9D86-1A00B2E02EFA}"/>
          </ac:picMkLst>
        </pc:picChg>
        <pc:picChg chg="del">
          <ac:chgData name="Dominika Skuba" userId="S::domsku.854@edu.erzeszow.pl::10b554c6-85f8-42d0-a313-b95100c745b9" providerId="AD" clId="Web-{A1F25249-58BB-4241-88B9-19531F01CD62}" dt="2021-02-25T14:17:29.284" v="258"/>
          <ac:picMkLst>
            <pc:docMk/>
            <pc:sldMk cId="2553914318" sldId="259"/>
            <ac:picMk id="41" creationId="{6C5FDC08-2A93-456C-9213-A3C919DEF43D}"/>
          </ac:picMkLst>
        </pc:picChg>
        <pc:picChg chg="del">
          <ac:chgData name="Dominika Skuba" userId="S::domsku.854@edu.erzeszow.pl::10b554c6-85f8-42d0-a313-b95100c745b9" providerId="AD" clId="Web-{A1F25249-58BB-4241-88B9-19531F01CD62}" dt="2021-02-25T14:17:23.690" v="257"/>
          <ac:picMkLst>
            <pc:docMk/>
            <pc:sldMk cId="2553914318" sldId="259"/>
            <ac:picMk id="44" creationId="{5CD2DBDC-E24F-491A-B3D0-C6C7CA6265D4}"/>
          </ac:picMkLst>
        </pc:picChg>
      </pc:sldChg>
      <pc:sldChg chg="modSp add mod replId modTransition setBg">
        <pc:chgData name="Dominika Skuba" userId="S::domsku.854@edu.erzeszow.pl::10b554c6-85f8-42d0-a313-b95100c745b9" providerId="AD" clId="Web-{A1F25249-58BB-4241-88B9-19531F01CD62}" dt="2021-02-25T15:23:16.768" v="950" actId="20577"/>
        <pc:sldMkLst>
          <pc:docMk/>
          <pc:sldMk cId="3985545668" sldId="260"/>
        </pc:sldMkLst>
        <pc:spChg chg="mod">
          <ac:chgData name="Dominika Skuba" userId="S::domsku.854@edu.erzeszow.pl::10b554c6-85f8-42d0-a313-b95100c745b9" providerId="AD" clId="Web-{A1F25249-58BB-4241-88B9-19531F01CD62}" dt="2021-02-25T15:23:16.768" v="950" actId="20577"/>
          <ac:spMkLst>
            <pc:docMk/>
            <pc:sldMk cId="3985545668" sldId="260"/>
            <ac:spMk id="3" creationId="{2B5E0DA6-CACE-4EF7-906B-7017D34ECE23}"/>
          </ac:spMkLst>
        </pc:spChg>
      </pc:sldChg>
      <pc:sldChg chg="addSp modSp new mod modTransition setBg">
        <pc:chgData name="Dominika Skuba" userId="S::domsku.854@edu.erzeszow.pl::10b554c6-85f8-42d0-a313-b95100c745b9" providerId="AD" clId="Web-{A1F25249-58BB-4241-88B9-19531F01CD62}" dt="2021-02-25T15:17:28.405" v="920" actId="20577"/>
        <pc:sldMkLst>
          <pc:docMk/>
          <pc:sldMk cId="1183518167" sldId="261"/>
        </pc:sldMkLst>
        <pc:spChg chg="add mod">
          <ac:chgData name="Dominika Skuba" userId="S::domsku.854@edu.erzeszow.pl::10b554c6-85f8-42d0-a313-b95100c745b9" providerId="AD" clId="Web-{A1F25249-58BB-4241-88B9-19531F01CD62}" dt="2021-02-25T15:17:28.405" v="920" actId="20577"/>
          <ac:spMkLst>
            <pc:docMk/>
            <pc:sldMk cId="1183518167" sldId="261"/>
            <ac:spMk id="3" creationId="{F6654678-DBEA-479B-A9A1-2278DD8097AF}"/>
          </ac:spMkLst>
        </pc:spChg>
        <pc:spChg chg="add mod">
          <ac:chgData name="Dominika Skuba" userId="S::domsku.854@edu.erzeszow.pl::10b554c6-85f8-42d0-a313-b95100c745b9" providerId="AD" clId="Web-{A1F25249-58BB-4241-88B9-19531F01CD62}" dt="2021-02-25T14:34:06.077" v="383" actId="20577"/>
          <ac:spMkLst>
            <pc:docMk/>
            <pc:sldMk cId="1183518167" sldId="261"/>
            <ac:spMk id="4" creationId="{1C54BA92-6292-4A8A-8A70-D6A52A28EEFF}"/>
          </ac:spMkLst>
        </pc:spChg>
        <pc:spChg chg="add">
          <ac:chgData name="Dominika Skuba" userId="S::domsku.854@edu.erzeszow.pl::10b554c6-85f8-42d0-a313-b95100c745b9" providerId="AD" clId="Web-{A1F25249-58BB-4241-88B9-19531F01CD62}" dt="2021-02-25T14:30:20.934" v="331"/>
          <ac:spMkLst>
            <pc:docMk/>
            <pc:sldMk cId="1183518167" sldId="261"/>
            <ac:spMk id="12" creationId="{E009DD9B-5EE2-4C0D-8B2B-351C8C102205}"/>
          </ac:spMkLst>
        </pc:spChg>
        <pc:spChg chg="add">
          <ac:chgData name="Dominika Skuba" userId="S::domsku.854@edu.erzeszow.pl::10b554c6-85f8-42d0-a313-b95100c745b9" providerId="AD" clId="Web-{A1F25249-58BB-4241-88B9-19531F01CD62}" dt="2021-02-25T14:30:20.934" v="331"/>
          <ac:spMkLst>
            <pc:docMk/>
            <pc:sldMk cId="1183518167" sldId="261"/>
            <ac:spMk id="14" creationId="{E720DB99-7745-4E75-9D96-AAB6D55C531E}"/>
          </ac:spMkLst>
        </pc:spChg>
        <pc:spChg chg="add">
          <ac:chgData name="Dominika Skuba" userId="S::domsku.854@edu.erzeszow.pl::10b554c6-85f8-42d0-a313-b95100c745b9" providerId="AD" clId="Web-{A1F25249-58BB-4241-88B9-19531F01CD62}" dt="2021-02-25T14:30:20.934" v="331"/>
          <ac:spMkLst>
            <pc:docMk/>
            <pc:sldMk cId="1183518167" sldId="261"/>
            <ac:spMk id="16" creationId="{D68803C4-E159-4360-B7BB-74205C8F782D}"/>
          </ac:spMkLst>
        </pc:spChg>
        <pc:spChg chg="add">
          <ac:chgData name="Dominika Skuba" userId="S::domsku.854@edu.erzeszow.pl::10b554c6-85f8-42d0-a313-b95100c745b9" providerId="AD" clId="Web-{A1F25249-58BB-4241-88B9-19531F01CD62}" dt="2021-02-25T14:30:20.934" v="331"/>
          <ac:spMkLst>
            <pc:docMk/>
            <pc:sldMk cId="1183518167" sldId="261"/>
            <ac:spMk id="18" creationId="{504B0465-3B07-49BF-BEA7-D81476246293}"/>
          </ac:spMkLst>
        </pc:spChg>
        <pc:spChg chg="add">
          <ac:chgData name="Dominika Skuba" userId="S::domsku.854@edu.erzeszow.pl::10b554c6-85f8-42d0-a313-b95100c745b9" providerId="AD" clId="Web-{A1F25249-58BB-4241-88B9-19531F01CD62}" dt="2021-02-25T14:30:20.934" v="331"/>
          <ac:spMkLst>
            <pc:docMk/>
            <pc:sldMk cId="1183518167" sldId="261"/>
            <ac:spMk id="20" creationId="{49B7FFA5-14CB-4A4F-9BCC-CA3AA5D9D276}"/>
          </ac:spMkLst>
        </pc:spChg>
        <pc:spChg chg="add">
          <ac:chgData name="Dominika Skuba" userId="S::domsku.854@edu.erzeszow.pl::10b554c6-85f8-42d0-a313-b95100c745b9" providerId="AD" clId="Web-{A1F25249-58BB-4241-88B9-19531F01CD62}" dt="2021-02-25T14:30:20.934" v="331"/>
          <ac:spMkLst>
            <pc:docMk/>
            <pc:sldMk cId="1183518167" sldId="261"/>
            <ac:spMk id="22" creationId="{04E48745-7512-4EC2-9E20-9092D12150CA}"/>
          </ac:spMkLst>
        </pc:spChg>
        <pc:grpChg chg="add">
          <ac:chgData name="Dominika Skuba" userId="S::domsku.854@edu.erzeszow.pl::10b554c6-85f8-42d0-a313-b95100c745b9" providerId="AD" clId="Web-{A1F25249-58BB-4241-88B9-19531F01CD62}" dt="2021-02-25T14:30:20.934" v="331"/>
          <ac:grpSpMkLst>
            <pc:docMk/>
            <pc:sldMk cId="1183518167" sldId="261"/>
            <ac:grpSpMk id="8" creationId="{16DBFAD4-B5FC-442B-A283-381B01B195F7}"/>
          </ac:grpSpMkLst>
        </pc:grpChg>
        <pc:picChg chg="add mod">
          <ac:chgData name="Dominika Skuba" userId="S::domsku.854@edu.erzeszow.pl::10b554c6-85f8-42d0-a313-b95100c745b9" providerId="AD" clId="Web-{A1F25249-58BB-4241-88B9-19531F01CD62}" dt="2021-02-25T14:30:20.934" v="331"/>
          <ac:picMkLst>
            <pc:docMk/>
            <pc:sldMk cId="1183518167" sldId="261"/>
            <ac:picMk id="2" creationId="{7421FB64-0704-44F4-83CC-617E7B4DF726}"/>
          </ac:picMkLst>
        </pc:picChg>
      </pc:sldChg>
      <pc:sldChg chg="addSp modSp new modTransition">
        <pc:chgData name="Dominika Skuba" userId="S::domsku.854@edu.erzeszow.pl::10b554c6-85f8-42d0-a313-b95100c745b9" providerId="AD" clId="Web-{A1F25249-58BB-4241-88B9-19531F01CD62}" dt="2021-02-25T14:58:40.641" v="763"/>
        <pc:sldMkLst>
          <pc:docMk/>
          <pc:sldMk cId="3863441152" sldId="262"/>
        </pc:sldMkLst>
        <pc:picChg chg="add mod">
          <ac:chgData name="Dominika Skuba" userId="S::domsku.854@edu.erzeszow.pl::10b554c6-85f8-42d0-a313-b95100c745b9" providerId="AD" clId="Web-{A1F25249-58BB-4241-88B9-19531F01CD62}" dt="2021-02-25T14:39:24.096" v="545" actId="14100"/>
          <ac:picMkLst>
            <pc:docMk/>
            <pc:sldMk cId="3863441152" sldId="262"/>
            <ac:picMk id="2" creationId="{19EA4EF3-778C-43FC-BCB4-9F6176AA7E71}"/>
          </ac:picMkLst>
        </pc:picChg>
      </pc:sldChg>
      <pc:sldChg chg="addSp delSp modSp new mod modTransition setBg">
        <pc:chgData name="Dominika Skuba" userId="S::domsku.854@edu.erzeszow.pl::10b554c6-85f8-42d0-a313-b95100c745b9" providerId="AD" clId="Web-{A1F25249-58BB-4241-88B9-19531F01CD62}" dt="2021-02-25T15:17:43.295" v="921" actId="14100"/>
        <pc:sldMkLst>
          <pc:docMk/>
          <pc:sldMk cId="3010944929" sldId="263"/>
        </pc:sldMkLst>
        <pc:spChg chg="add mod">
          <ac:chgData name="Dominika Skuba" userId="S::domsku.854@edu.erzeszow.pl::10b554c6-85f8-42d0-a313-b95100c745b9" providerId="AD" clId="Web-{A1F25249-58BB-4241-88B9-19531F01CD62}" dt="2021-02-25T15:17:43.295" v="921" actId="14100"/>
          <ac:spMkLst>
            <pc:docMk/>
            <pc:sldMk cId="3010944929" sldId="263"/>
            <ac:spMk id="2" creationId="{CC82D1AC-EE05-44AC-B140-2D7ACFF73743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4:41:21.004" v="551"/>
          <ac:spMkLst>
            <pc:docMk/>
            <pc:sldMk cId="3010944929" sldId="263"/>
            <ac:spMk id="11" creationId="{E009DD9B-5EE2-4C0D-8B2B-351C8C102205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4:41:21.004" v="551"/>
          <ac:spMkLst>
            <pc:docMk/>
            <pc:sldMk cId="3010944929" sldId="263"/>
            <ac:spMk id="13" creationId="{E720DB99-7745-4E75-9D96-AAB6D55C531E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4:41:21.004" v="551"/>
          <ac:spMkLst>
            <pc:docMk/>
            <pc:sldMk cId="3010944929" sldId="263"/>
            <ac:spMk id="15" creationId="{D68803C4-E159-4360-B7BB-74205C8F782D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4:41:21.004" v="551"/>
          <ac:spMkLst>
            <pc:docMk/>
            <pc:sldMk cId="3010944929" sldId="263"/>
            <ac:spMk id="17" creationId="{504B0465-3B07-49BF-BEA7-D81476246293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4:41:21.004" v="551"/>
          <ac:spMkLst>
            <pc:docMk/>
            <pc:sldMk cId="3010944929" sldId="263"/>
            <ac:spMk id="19" creationId="{49B7FFA5-14CB-4A4F-9BCC-CA3AA5D9D276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4:41:21.004" v="551"/>
          <ac:spMkLst>
            <pc:docMk/>
            <pc:sldMk cId="3010944929" sldId="263"/>
            <ac:spMk id="21" creationId="{04E48745-7512-4EC2-9E20-9092D12150CA}"/>
          </ac:spMkLst>
        </pc:spChg>
        <pc:spChg chg="add">
          <ac:chgData name="Dominika Skuba" userId="S::domsku.854@edu.erzeszow.pl::10b554c6-85f8-42d0-a313-b95100c745b9" providerId="AD" clId="Web-{A1F25249-58BB-4241-88B9-19531F01CD62}" dt="2021-02-25T14:41:21.004" v="551"/>
          <ac:spMkLst>
            <pc:docMk/>
            <pc:sldMk cId="3010944929" sldId="263"/>
            <ac:spMk id="30" creationId="{362E11DD-B54B-4751-9C17-39DAF9EF46E7}"/>
          </ac:spMkLst>
        </pc:spChg>
        <pc:grpChg chg="add del">
          <ac:chgData name="Dominika Skuba" userId="S::domsku.854@edu.erzeszow.pl::10b554c6-85f8-42d0-a313-b95100c745b9" providerId="AD" clId="Web-{A1F25249-58BB-4241-88B9-19531F01CD62}" dt="2021-02-25T14:41:21.004" v="551"/>
          <ac:grpSpMkLst>
            <pc:docMk/>
            <pc:sldMk cId="3010944929" sldId="263"/>
            <ac:grpSpMk id="7" creationId="{132FD491-28F3-42E7-AEBF-A9E3C462C92A}"/>
          </ac:grpSpMkLst>
        </pc:grpChg>
        <pc:grpChg chg="add">
          <ac:chgData name="Dominika Skuba" userId="S::domsku.854@edu.erzeszow.pl::10b554c6-85f8-42d0-a313-b95100c745b9" providerId="AD" clId="Web-{A1F25249-58BB-4241-88B9-19531F01CD62}" dt="2021-02-25T14:41:21.004" v="551"/>
          <ac:grpSpMkLst>
            <pc:docMk/>
            <pc:sldMk cId="3010944929" sldId="263"/>
            <ac:grpSpMk id="26" creationId="{16DBFAD4-B5FC-442B-A283-381B01B195F7}"/>
          </ac:grpSpMkLst>
        </pc:grpChg>
        <pc:grpChg chg="add">
          <ac:chgData name="Dominika Skuba" userId="S::domsku.854@edu.erzeszow.pl::10b554c6-85f8-42d0-a313-b95100c745b9" providerId="AD" clId="Web-{A1F25249-58BB-4241-88B9-19531F01CD62}" dt="2021-02-25T14:41:21.004" v="551"/>
          <ac:grpSpMkLst>
            <pc:docMk/>
            <pc:sldMk cId="3010944929" sldId="263"/>
            <ac:grpSpMk id="32" creationId="{B55DE4E1-F219-45A4-96D9-9A86D0E4DBD2}"/>
          </ac:grpSpMkLst>
        </pc:grpChg>
        <pc:picChg chg="add mod">
          <ac:chgData name="Dominika Skuba" userId="S::domsku.854@edu.erzeszow.pl::10b554c6-85f8-42d0-a313-b95100c745b9" providerId="AD" clId="Web-{A1F25249-58BB-4241-88B9-19531F01CD62}" dt="2021-02-25T14:41:21.004" v="551"/>
          <ac:picMkLst>
            <pc:docMk/>
            <pc:sldMk cId="3010944929" sldId="263"/>
            <ac:picMk id="3" creationId="{C2CC6C80-5E48-4F2B-9AF3-44D1ABAAB621}"/>
          </ac:picMkLst>
        </pc:picChg>
      </pc:sldChg>
      <pc:sldChg chg="addSp modSp new mod modTransition setBg setClrOvrMap">
        <pc:chgData name="Dominika Skuba" userId="S::domsku.854@edu.erzeszow.pl::10b554c6-85f8-42d0-a313-b95100c745b9" providerId="AD" clId="Web-{A1F25249-58BB-4241-88B9-19531F01CD62}" dt="2021-02-25T14:59:28.751" v="765"/>
        <pc:sldMkLst>
          <pc:docMk/>
          <pc:sldMk cId="3454654982" sldId="264"/>
        </pc:sldMkLst>
        <pc:spChg chg="add">
          <ac:chgData name="Dominika Skuba" userId="S::domsku.854@edu.erzeszow.pl::10b554c6-85f8-42d0-a313-b95100c745b9" providerId="AD" clId="Web-{A1F25249-58BB-4241-88B9-19531F01CD62}" dt="2021-02-25T14:50:15.135" v="675"/>
          <ac:spMkLst>
            <pc:docMk/>
            <pc:sldMk cId="3454654982" sldId="264"/>
            <ac:spMk id="7" creationId="{3E9FBC8E-8666-4442-8D7D-B250510CD44D}"/>
          </ac:spMkLst>
        </pc:spChg>
        <pc:picChg chg="add mod">
          <ac:chgData name="Dominika Skuba" userId="S::domsku.854@edu.erzeszow.pl::10b554c6-85f8-42d0-a313-b95100c745b9" providerId="AD" clId="Web-{A1F25249-58BB-4241-88B9-19531F01CD62}" dt="2021-02-25T14:50:15.135" v="675"/>
          <ac:picMkLst>
            <pc:docMk/>
            <pc:sldMk cId="3454654982" sldId="264"/>
            <ac:picMk id="2" creationId="{251F9D3A-7689-4CA3-89D9-B03659365802}"/>
          </ac:picMkLst>
        </pc:picChg>
      </pc:sldChg>
      <pc:sldChg chg="addSp modSp new mod modTransition setBg">
        <pc:chgData name="Dominika Skuba" userId="S::domsku.854@edu.erzeszow.pl::10b554c6-85f8-42d0-a313-b95100c745b9" providerId="AD" clId="Web-{A1F25249-58BB-4241-88B9-19531F01CD62}" dt="2021-02-25T14:59:32.767" v="766"/>
        <pc:sldMkLst>
          <pc:docMk/>
          <pc:sldMk cId="3858431273" sldId="265"/>
        </pc:sldMkLst>
        <pc:spChg chg="add mod">
          <ac:chgData name="Dominika Skuba" userId="S::domsku.854@edu.erzeszow.pl::10b554c6-85f8-42d0-a313-b95100c745b9" providerId="AD" clId="Web-{A1F25249-58BB-4241-88B9-19531F01CD62}" dt="2021-02-25T14:54:55.076" v="742" actId="20577"/>
          <ac:spMkLst>
            <pc:docMk/>
            <pc:sldMk cId="3858431273" sldId="265"/>
            <ac:spMk id="2" creationId="{997938C6-EDD8-4BB3-899C-556F4537D194}"/>
          </ac:spMkLst>
        </pc:spChg>
        <pc:spChg chg="add">
          <ac:chgData name="Dominika Skuba" userId="S::domsku.854@edu.erzeszow.pl::10b554c6-85f8-42d0-a313-b95100c745b9" providerId="AD" clId="Web-{A1F25249-58BB-4241-88B9-19531F01CD62}" dt="2021-02-25T14:51:08.261" v="679"/>
          <ac:spMkLst>
            <pc:docMk/>
            <pc:sldMk cId="3858431273" sldId="265"/>
            <ac:spMk id="11" creationId="{5118BA95-03E7-41B7-B442-0AF8C0A7FF68}"/>
          </ac:spMkLst>
        </pc:spChg>
        <pc:spChg chg="add">
          <ac:chgData name="Dominika Skuba" userId="S::domsku.854@edu.erzeszow.pl::10b554c6-85f8-42d0-a313-b95100c745b9" providerId="AD" clId="Web-{A1F25249-58BB-4241-88B9-19531F01CD62}" dt="2021-02-25T14:51:08.261" v="679"/>
          <ac:spMkLst>
            <pc:docMk/>
            <pc:sldMk cId="3858431273" sldId="265"/>
            <ac:spMk id="13" creationId="{AD9B3EAD-A2B3-42C4-927C-3455E3E69EE6}"/>
          </ac:spMkLst>
        </pc:spChg>
        <pc:grpChg chg="add">
          <ac:chgData name="Dominika Skuba" userId="S::domsku.854@edu.erzeszow.pl::10b554c6-85f8-42d0-a313-b95100c745b9" providerId="AD" clId="Web-{A1F25249-58BB-4241-88B9-19531F01CD62}" dt="2021-02-25T14:51:08.261" v="679"/>
          <ac:grpSpMkLst>
            <pc:docMk/>
            <pc:sldMk cId="3858431273" sldId="265"/>
            <ac:grpSpMk id="7" creationId="{132FD491-28F3-42E7-AEBF-A9E3C462C92A}"/>
          </ac:grpSpMkLst>
        </pc:grpChg>
        <pc:grpChg chg="add">
          <ac:chgData name="Dominika Skuba" userId="S::domsku.854@edu.erzeszow.pl::10b554c6-85f8-42d0-a313-b95100c745b9" providerId="AD" clId="Web-{A1F25249-58BB-4241-88B9-19531F01CD62}" dt="2021-02-25T14:51:08.261" v="679"/>
          <ac:grpSpMkLst>
            <pc:docMk/>
            <pc:sldMk cId="3858431273" sldId="265"/>
            <ac:grpSpMk id="15" creationId="{4BF9B298-BC35-4C0F-8301-5D63A1E6D281}"/>
          </ac:grpSpMkLst>
        </pc:grpChg>
        <pc:picChg chg="add mod">
          <ac:chgData name="Dominika Skuba" userId="S::domsku.854@edu.erzeszow.pl::10b554c6-85f8-42d0-a313-b95100c745b9" providerId="AD" clId="Web-{A1F25249-58BB-4241-88B9-19531F01CD62}" dt="2021-02-25T14:54:15.091" v="735" actId="1076"/>
          <ac:picMkLst>
            <pc:docMk/>
            <pc:sldMk cId="3858431273" sldId="265"/>
            <ac:picMk id="3" creationId="{71E46721-98D0-476E-8E39-AF2462546E5B}"/>
          </ac:picMkLst>
        </pc:picChg>
      </pc:sldChg>
      <pc:sldChg chg="delSp modSp new">
        <pc:chgData name="Dominika Skuba" userId="S::domsku.854@edu.erzeszow.pl::10b554c6-85f8-42d0-a313-b95100c745b9" providerId="AD" clId="Web-{A1F25249-58BB-4241-88B9-19531F01CD62}" dt="2021-02-25T14:55:36.264" v="753" actId="20577"/>
        <pc:sldMkLst>
          <pc:docMk/>
          <pc:sldMk cId="2918925914" sldId="266"/>
        </pc:sldMkLst>
        <pc:spChg chg="mod">
          <ac:chgData name="Dominika Skuba" userId="S::domsku.854@edu.erzeszow.pl::10b554c6-85f8-42d0-a313-b95100c745b9" providerId="AD" clId="Web-{A1F25249-58BB-4241-88B9-19531F01CD62}" dt="2021-02-25T14:55:36.264" v="753" actId="20577"/>
          <ac:spMkLst>
            <pc:docMk/>
            <pc:sldMk cId="2918925914" sldId="266"/>
            <ac:spMk id="2" creationId="{FC48D80C-9CC9-4A90-A7A5-062C79A13D1D}"/>
          </ac:spMkLst>
        </pc:spChg>
        <pc:spChg chg="del">
          <ac:chgData name="Dominika Skuba" userId="S::domsku.854@edu.erzeszow.pl::10b554c6-85f8-42d0-a313-b95100c745b9" providerId="AD" clId="Web-{A1F25249-58BB-4241-88B9-19531F01CD62}" dt="2021-02-25T14:55:15.983" v="744"/>
          <ac:spMkLst>
            <pc:docMk/>
            <pc:sldMk cId="2918925914" sldId="266"/>
            <ac:spMk id="3" creationId="{4F89697A-20B3-4D05-A98E-C333414D6F67}"/>
          </ac:spMkLst>
        </pc:spChg>
      </pc:sldChg>
      <pc:sldChg chg="addSp delSp modSp new mod modTransition setBg">
        <pc:chgData name="Dominika Skuba" userId="S::domsku.854@edu.erzeszow.pl::10b554c6-85f8-42d0-a313-b95100c745b9" providerId="AD" clId="Web-{A1F25249-58BB-4241-88B9-19531F01CD62}" dt="2021-02-25T15:15:03.481" v="916" actId="20577"/>
        <pc:sldMkLst>
          <pc:docMk/>
          <pc:sldMk cId="2061284816" sldId="267"/>
        </pc:sldMkLst>
        <pc:spChg chg="mod">
          <ac:chgData name="Dominika Skuba" userId="S::domsku.854@edu.erzeszow.pl::10b554c6-85f8-42d0-a313-b95100c745b9" providerId="AD" clId="Web-{A1F25249-58BB-4241-88B9-19531F01CD62}" dt="2021-02-25T15:07:25.522" v="854" actId="20577"/>
          <ac:spMkLst>
            <pc:docMk/>
            <pc:sldMk cId="2061284816" sldId="267"/>
            <ac:spMk id="2" creationId="{54C65486-D69D-4816-B0E1-6B95927F7EF0}"/>
          </ac:spMkLst>
        </pc:spChg>
        <pc:spChg chg="mod">
          <ac:chgData name="Dominika Skuba" userId="S::domsku.854@edu.erzeszow.pl::10b554c6-85f8-42d0-a313-b95100c745b9" providerId="AD" clId="Web-{A1F25249-58BB-4241-88B9-19531F01CD62}" dt="2021-02-25T15:15:03.481" v="916" actId="20577"/>
          <ac:spMkLst>
            <pc:docMk/>
            <pc:sldMk cId="2061284816" sldId="267"/>
            <ac:spMk id="3" creationId="{690E70FD-E4B3-4247-958C-E0685DD71956}"/>
          </ac:spMkLst>
        </pc:spChg>
        <pc:spChg chg="add del mod">
          <ac:chgData name="Dominika Skuba" userId="S::domsku.854@edu.erzeszow.pl::10b554c6-85f8-42d0-a313-b95100c745b9" providerId="AD" clId="Web-{A1F25249-58BB-4241-88B9-19531F01CD62}" dt="2021-02-25T15:03:04.926" v="808"/>
          <ac:spMkLst>
            <pc:docMk/>
            <pc:sldMk cId="2061284816" sldId="267"/>
            <ac:spMk id="4" creationId="{B9EA78B4-0329-4B35-82E4-042989471BC0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5:04:41.317" v="813"/>
          <ac:spMkLst>
            <pc:docMk/>
            <pc:sldMk cId="2061284816" sldId="267"/>
            <ac:spMk id="10" creationId="{2550AE69-AC86-4188-83E5-A856C4F1DCFF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5:04:41.317" v="813"/>
          <ac:spMkLst>
            <pc:docMk/>
            <pc:sldMk cId="2061284816" sldId="267"/>
            <ac:spMk id="12" creationId="{EC4CA156-2C9D-4F0C-B229-88D8B5E17BCF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5:04:41.317" v="813"/>
          <ac:spMkLst>
            <pc:docMk/>
            <pc:sldMk cId="2061284816" sldId="267"/>
            <ac:spMk id="14" creationId="{D7361ED3-EBE5-4EFC-8DA3-D0CE4BF2F4B1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5:04:41.317" v="813"/>
          <ac:spMkLst>
            <pc:docMk/>
            <pc:sldMk cId="2061284816" sldId="267"/>
            <ac:spMk id="20" creationId="{8363C3DA-5063-4048-965B-F5FDB35CCC78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5:04:41.317" v="813"/>
          <ac:spMkLst>
            <pc:docMk/>
            <pc:sldMk cId="2061284816" sldId="267"/>
            <ac:spMk id="22" creationId="{4BE79ECB-20D1-486E-B39D-0F98D69BEBAF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5:04:41.317" v="813"/>
          <ac:spMkLst>
            <pc:docMk/>
            <pc:sldMk cId="2061284816" sldId="267"/>
            <ac:spMk id="24" creationId="{E2F1DBD8-7930-4EF6-AF8F-F6A674303635}"/>
          </ac:spMkLst>
        </pc:spChg>
        <pc:spChg chg="add del">
          <ac:chgData name="Dominika Skuba" userId="S::domsku.854@edu.erzeszow.pl::10b554c6-85f8-42d0-a313-b95100c745b9" providerId="AD" clId="Web-{A1F25249-58BB-4241-88B9-19531F01CD62}" dt="2021-02-25T15:04:41.317" v="813"/>
          <ac:spMkLst>
            <pc:docMk/>
            <pc:sldMk cId="2061284816" sldId="267"/>
            <ac:spMk id="26" creationId="{F39044D3-8725-4D57-BD64-A96E7C271A33}"/>
          </ac:spMkLst>
        </pc:spChg>
        <pc:spChg chg="add">
          <ac:chgData name="Dominika Skuba" userId="S::domsku.854@edu.erzeszow.pl::10b554c6-85f8-42d0-a313-b95100c745b9" providerId="AD" clId="Web-{A1F25249-58BB-4241-88B9-19531F01CD62}" dt="2021-02-25T15:04:41.317" v="813"/>
          <ac:spMkLst>
            <pc:docMk/>
            <pc:sldMk cId="2061284816" sldId="267"/>
            <ac:spMk id="35" creationId="{2550AE69-AC86-4188-83E5-A856C4F1DCFF}"/>
          </ac:spMkLst>
        </pc:spChg>
        <pc:spChg chg="add">
          <ac:chgData name="Dominika Skuba" userId="S::domsku.854@edu.erzeszow.pl::10b554c6-85f8-42d0-a313-b95100c745b9" providerId="AD" clId="Web-{A1F25249-58BB-4241-88B9-19531F01CD62}" dt="2021-02-25T15:04:41.317" v="813"/>
          <ac:spMkLst>
            <pc:docMk/>
            <pc:sldMk cId="2061284816" sldId="267"/>
            <ac:spMk id="37" creationId="{EC4CA156-2C9D-4F0C-B229-88D8B5E17BCF}"/>
          </ac:spMkLst>
        </pc:spChg>
        <pc:spChg chg="add">
          <ac:chgData name="Dominika Skuba" userId="S::domsku.854@edu.erzeszow.pl::10b554c6-85f8-42d0-a313-b95100c745b9" providerId="AD" clId="Web-{A1F25249-58BB-4241-88B9-19531F01CD62}" dt="2021-02-25T15:04:41.317" v="813"/>
          <ac:spMkLst>
            <pc:docMk/>
            <pc:sldMk cId="2061284816" sldId="267"/>
            <ac:spMk id="39" creationId="{D7361ED3-EBE5-4EFC-8DA3-D0CE4BF2F4B1}"/>
          </ac:spMkLst>
        </pc:spChg>
        <pc:spChg chg="add">
          <ac:chgData name="Dominika Skuba" userId="S::domsku.854@edu.erzeszow.pl::10b554c6-85f8-42d0-a313-b95100c745b9" providerId="AD" clId="Web-{A1F25249-58BB-4241-88B9-19531F01CD62}" dt="2021-02-25T15:04:41.317" v="813"/>
          <ac:spMkLst>
            <pc:docMk/>
            <pc:sldMk cId="2061284816" sldId="267"/>
            <ac:spMk id="45" creationId="{5C28659E-412C-4600-B45E-BAE370BC24B9}"/>
          </ac:spMkLst>
        </pc:spChg>
        <pc:spChg chg="add">
          <ac:chgData name="Dominika Skuba" userId="S::domsku.854@edu.erzeszow.pl::10b554c6-85f8-42d0-a313-b95100c745b9" providerId="AD" clId="Web-{A1F25249-58BB-4241-88B9-19531F01CD62}" dt="2021-02-25T15:04:41.317" v="813"/>
          <ac:spMkLst>
            <pc:docMk/>
            <pc:sldMk cId="2061284816" sldId="267"/>
            <ac:spMk id="47" creationId="{AE95896B-6905-4618-A7DF-DED8A61FBC83}"/>
          </ac:spMkLst>
        </pc:spChg>
        <pc:spChg chg="add">
          <ac:chgData name="Dominika Skuba" userId="S::domsku.854@edu.erzeszow.pl::10b554c6-85f8-42d0-a313-b95100c745b9" providerId="AD" clId="Web-{A1F25249-58BB-4241-88B9-19531F01CD62}" dt="2021-02-25T15:04:41.317" v="813"/>
          <ac:spMkLst>
            <pc:docMk/>
            <pc:sldMk cId="2061284816" sldId="267"/>
            <ac:spMk id="49" creationId="{7748BD8C-4984-4138-94CA-2DC5F39DC379}"/>
          </ac:spMkLst>
        </pc:spChg>
        <pc:grpChg chg="add del">
          <ac:chgData name="Dominika Skuba" userId="S::domsku.854@edu.erzeszow.pl::10b554c6-85f8-42d0-a313-b95100c745b9" providerId="AD" clId="Web-{A1F25249-58BB-4241-88B9-19531F01CD62}" dt="2021-02-25T15:04:41.317" v="813"/>
          <ac:grpSpMkLst>
            <pc:docMk/>
            <pc:sldMk cId="2061284816" sldId="267"/>
            <ac:grpSpMk id="16" creationId="{85105087-7F16-4C94-837C-C45445116665}"/>
          </ac:grpSpMkLst>
        </pc:grpChg>
        <pc:grpChg chg="add del">
          <ac:chgData name="Dominika Skuba" userId="S::domsku.854@edu.erzeszow.pl::10b554c6-85f8-42d0-a313-b95100c745b9" providerId="AD" clId="Web-{A1F25249-58BB-4241-88B9-19531F01CD62}" dt="2021-02-25T15:04:41.317" v="813"/>
          <ac:grpSpMkLst>
            <pc:docMk/>
            <pc:sldMk cId="2061284816" sldId="267"/>
            <ac:grpSpMk id="28" creationId="{8DCC089B-F750-4C12-822F-DF53F4DD36BE}"/>
          </ac:grpSpMkLst>
        </pc:grpChg>
        <pc:grpChg chg="add">
          <ac:chgData name="Dominika Skuba" userId="S::domsku.854@edu.erzeszow.pl::10b554c6-85f8-42d0-a313-b95100c745b9" providerId="AD" clId="Web-{A1F25249-58BB-4241-88B9-19531F01CD62}" dt="2021-02-25T15:04:41.317" v="813"/>
          <ac:grpSpMkLst>
            <pc:docMk/>
            <pc:sldMk cId="2061284816" sldId="267"/>
            <ac:grpSpMk id="41" creationId="{85105087-7F16-4C94-837C-C45445116665}"/>
          </ac:grpSpMkLst>
        </pc:grpChg>
        <pc:picChg chg="add del mod">
          <ac:chgData name="Dominika Skuba" userId="S::domsku.854@edu.erzeszow.pl::10b554c6-85f8-42d0-a313-b95100c745b9" providerId="AD" clId="Web-{A1F25249-58BB-4241-88B9-19531F01CD62}" dt="2021-02-25T15:04:10.755" v="811"/>
          <ac:picMkLst>
            <pc:docMk/>
            <pc:sldMk cId="2061284816" sldId="267"/>
            <ac:picMk id="5" creationId="{B6E471EF-82DF-457F-A631-4C86090D1290}"/>
          </ac:picMkLst>
        </pc:picChg>
        <pc:picChg chg="add mod ord">
          <ac:chgData name="Dominika Skuba" userId="S::domsku.854@edu.erzeszow.pl::10b554c6-85f8-42d0-a313-b95100c745b9" providerId="AD" clId="Web-{A1F25249-58BB-4241-88B9-19531F01CD62}" dt="2021-02-25T15:10:14.493" v="870" actId="1076"/>
          <ac:picMkLst>
            <pc:docMk/>
            <pc:sldMk cId="2061284816" sldId="267"/>
            <ac:picMk id="6" creationId="{FA765A32-31AF-48F3-BDA0-B1ABB97FF7DD}"/>
          </ac:picMkLst>
        </pc:picChg>
      </pc:sldChg>
      <pc:sldMasterChg chg="del delSldLayout">
        <pc:chgData name="Dominika Skuba" userId="S::domsku.854@edu.erzeszow.pl::10b554c6-85f8-42d0-a313-b95100c745b9" providerId="AD" clId="Web-{A1F25249-58BB-4241-88B9-19531F01CD62}" dt="2021-02-25T13:26:35.107" v="0"/>
        <pc:sldMasterMkLst>
          <pc:docMk/>
          <pc:sldMasterMk cId="0" sldId="2147483648"/>
        </pc:sldMasterMkLst>
        <pc:sldLayoutChg chg="del">
          <pc:chgData name="Dominika Skuba" userId="S::domsku.854@edu.erzeszow.pl::10b554c6-85f8-42d0-a313-b95100c745b9" providerId="AD" clId="Web-{A1F25249-58BB-4241-88B9-19531F01CD62}" dt="2021-02-25T13:26:35.107" v="0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Dominika Skuba" userId="S::domsku.854@edu.erzeszow.pl::10b554c6-85f8-42d0-a313-b95100c745b9" providerId="AD" clId="Web-{A1F25249-58BB-4241-88B9-19531F01CD62}" dt="2021-02-25T13:26:35.107" v="0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Dominika Skuba" userId="S::domsku.854@edu.erzeszow.pl::10b554c6-85f8-42d0-a313-b95100c745b9" providerId="AD" clId="Web-{A1F25249-58BB-4241-88B9-19531F01CD62}" dt="2021-02-25T13:26:35.107" v="0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Dominika Skuba" userId="S::domsku.854@edu.erzeszow.pl::10b554c6-85f8-42d0-a313-b95100c745b9" providerId="AD" clId="Web-{A1F25249-58BB-4241-88B9-19531F01CD62}" dt="2021-02-25T13:26:35.107" v="0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Dominika Skuba" userId="S::domsku.854@edu.erzeszow.pl::10b554c6-85f8-42d0-a313-b95100c745b9" providerId="AD" clId="Web-{A1F25249-58BB-4241-88B9-19531F01CD62}" dt="2021-02-25T13:26:35.107" v="0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Dominika Skuba" userId="S::domsku.854@edu.erzeszow.pl::10b554c6-85f8-42d0-a313-b95100c745b9" providerId="AD" clId="Web-{A1F25249-58BB-4241-88B9-19531F01CD62}" dt="2021-02-25T13:26:35.107" v="0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Dominika Skuba" userId="S::domsku.854@edu.erzeszow.pl::10b554c6-85f8-42d0-a313-b95100c745b9" providerId="AD" clId="Web-{A1F25249-58BB-4241-88B9-19531F01CD62}" dt="2021-02-25T13:26:35.107" v="0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Dominika Skuba" userId="S::domsku.854@edu.erzeszow.pl::10b554c6-85f8-42d0-a313-b95100c745b9" providerId="AD" clId="Web-{A1F25249-58BB-4241-88B9-19531F01CD62}" dt="2021-02-25T13:26:35.107" v="0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Dominika Skuba" userId="S::domsku.854@edu.erzeszow.pl::10b554c6-85f8-42d0-a313-b95100c745b9" providerId="AD" clId="Web-{A1F25249-58BB-4241-88B9-19531F01CD62}" dt="2021-02-25T13:26:35.107" v="0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Dominika Skuba" userId="S::domsku.854@edu.erzeszow.pl::10b554c6-85f8-42d0-a313-b95100c745b9" providerId="AD" clId="Web-{A1F25249-58BB-4241-88B9-19531F01CD62}" dt="2021-02-25T13:26:35.107" v="0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Dominika Skuba" userId="S::domsku.854@edu.erzeszow.pl::10b554c6-85f8-42d0-a313-b95100c745b9" providerId="AD" clId="Web-{A1F25249-58BB-4241-88B9-19531F01CD62}" dt="2021-02-25T13:26:35.107" v="0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Dominika Skuba" userId="S::domsku.854@edu.erzeszow.pl::10b554c6-85f8-42d0-a313-b95100c745b9" providerId="AD" clId="Web-{A1F25249-58BB-4241-88B9-19531F01CD62}" dt="2021-02-25T13:26:35.107" v="0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Dominika Skuba" userId="S::domsku.854@edu.erzeszow.pl::10b554c6-85f8-42d0-a313-b95100c745b9" providerId="AD" clId="Web-{A1F25249-58BB-4241-88B9-19531F01CD62}" dt="2021-02-25T13:26:35.107" v="0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Dominika Skuba" userId="S::domsku.854@edu.erzeszow.pl::10b554c6-85f8-42d0-a313-b95100c745b9" providerId="AD" clId="Web-{A1F25249-58BB-4241-88B9-19531F01CD62}" dt="2021-02-25T13:26:35.107" v="0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Dominika Skuba" userId="S::domsku.854@edu.erzeszow.pl::10b554c6-85f8-42d0-a313-b95100c745b9" providerId="AD" clId="Web-{A1F25249-58BB-4241-88B9-19531F01CD62}" dt="2021-02-25T13:26:35.107" v="0"/>
          <pc:sldLayoutMkLst>
            <pc:docMk/>
            <pc:sldMasterMk cId="0" sldId="2147483648"/>
            <pc:sldLayoutMk cId="0" sldId="2147483666"/>
          </pc:sldLayoutMkLst>
        </pc:sldLayoutChg>
        <pc:sldLayoutChg chg="del">
          <pc:chgData name="Dominika Skuba" userId="S::domsku.854@edu.erzeszow.pl::10b554c6-85f8-42d0-a313-b95100c745b9" providerId="AD" clId="Web-{A1F25249-58BB-4241-88B9-19531F01CD62}" dt="2021-02-25T13:26:35.107" v="0"/>
          <pc:sldLayoutMkLst>
            <pc:docMk/>
            <pc:sldMasterMk cId="0" sldId="2147483648"/>
            <pc:sldLayoutMk cId="0" sldId="2147483667"/>
          </pc:sldLayoutMkLst>
        </pc:sldLayoutChg>
        <pc:sldLayoutChg chg="del">
          <pc:chgData name="Dominika Skuba" userId="S::domsku.854@edu.erzeszow.pl::10b554c6-85f8-42d0-a313-b95100c745b9" providerId="AD" clId="Web-{A1F25249-58BB-4241-88B9-19531F01CD62}" dt="2021-02-25T13:26:35.107" v="0"/>
          <pc:sldLayoutMkLst>
            <pc:docMk/>
            <pc:sldMasterMk cId="0" sldId="2147483648"/>
            <pc:sldLayoutMk cId="0" sldId="2147483668"/>
          </pc:sldLayoutMkLst>
        </pc:sldLayoutChg>
      </pc:sldMasterChg>
      <pc:sldMasterChg chg="add del addSldLayout delSldLayout modSldLayout">
        <pc:chgData name="Dominika Skuba" userId="S::domsku.854@edu.erzeszow.pl::10b554c6-85f8-42d0-a313-b95100c745b9" providerId="AD" clId="Web-{A1F25249-58BB-4241-88B9-19531F01CD62}" dt="2021-02-25T13:26:53.732" v="1"/>
        <pc:sldMasterMkLst>
          <pc:docMk/>
          <pc:sldMasterMk cId="1079415854" sldId="2147483669"/>
        </pc:sldMasterMkLst>
        <pc:sldLayoutChg chg="add del mod replId">
          <pc:chgData name="Dominika Skuba" userId="S::domsku.854@edu.erzeszow.pl::10b554c6-85f8-42d0-a313-b95100c745b9" providerId="AD" clId="Web-{A1F25249-58BB-4241-88B9-19531F01CD62}" dt="2021-02-25T13:26:53.732" v="1"/>
          <pc:sldLayoutMkLst>
            <pc:docMk/>
            <pc:sldMasterMk cId="1079415854" sldId="2147483669"/>
            <pc:sldLayoutMk cId="2203615275" sldId="2147483670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3.732" v="1"/>
          <pc:sldLayoutMkLst>
            <pc:docMk/>
            <pc:sldMasterMk cId="1079415854" sldId="2147483669"/>
            <pc:sldLayoutMk cId="2734911978" sldId="2147483671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3.732" v="1"/>
          <pc:sldLayoutMkLst>
            <pc:docMk/>
            <pc:sldMasterMk cId="1079415854" sldId="2147483669"/>
            <pc:sldLayoutMk cId="899671955" sldId="2147483672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3.732" v="1"/>
          <pc:sldLayoutMkLst>
            <pc:docMk/>
            <pc:sldMasterMk cId="1079415854" sldId="2147483669"/>
            <pc:sldLayoutMk cId="1625572873" sldId="2147483673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3.732" v="1"/>
          <pc:sldLayoutMkLst>
            <pc:docMk/>
            <pc:sldMasterMk cId="1079415854" sldId="2147483669"/>
            <pc:sldLayoutMk cId="583033959" sldId="2147483674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3.732" v="1"/>
          <pc:sldLayoutMkLst>
            <pc:docMk/>
            <pc:sldMasterMk cId="1079415854" sldId="2147483669"/>
            <pc:sldLayoutMk cId="2436274208" sldId="2147483675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3.732" v="1"/>
          <pc:sldLayoutMkLst>
            <pc:docMk/>
            <pc:sldMasterMk cId="1079415854" sldId="2147483669"/>
            <pc:sldLayoutMk cId="1164741234" sldId="2147483676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3.732" v="1"/>
          <pc:sldLayoutMkLst>
            <pc:docMk/>
            <pc:sldMasterMk cId="1079415854" sldId="2147483669"/>
            <pc:sldLayoutMk cId="1910260921" sldId="2147483677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3.732" v="1"/>
          <pc:sldLayoutMkLst>
            <pc:docMk/>
            <pc:sldMasterMk cId="1079415854" sldId="2147483669"/>
            <pc:sldLayoutMk cId="801155269" sldId="2147483678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3.732" v="1"/>
          <pc:sldLayoutMkLst>
            <pc:docMk/>
            <pc:sldMasterMk cId="1079415854" sldId="2147483669"/>
            <pc:sldLayoutMk cId="3962509135" sldId="2147483679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3.732" v="1"/>
          <pc:sldLayoutMkLst>
            <pc:docMk/>
            <pc:sldMasterMk cId="1079415854" sldId="2147483669"/>
            <pc:sldLayoutMk cId="1654472064" sldId="2147483680"/>
          </pc:sldLayoutMkLst>
        </pc:sldLayoutChg>
      </pc:sldMasterChg>
      <pc:sldMasterChg chg="add del addSldLayout delSldLayout modSldLayout">
        <pc:chgData name="Dominika Skuba" userId="S::domsku.854@edu.erzeszow.pl::10b554c6-85f8-42d0-a313-b95100c745b9" providerId="AD" clId="Web-{A1F25249-58BB-4241-88B9-19531F01CD62}" dt="2021-02-25T13:26:57.857" v="2"/>
        <pc:sldMasterMkLst>
          <pc:docMk/>
          <pc:sldMasterMk cId="2188716806" sldId="2147483681"/>
        </pc:sldMasterMkLst>
        <pc:sldLayoutChg chg="add del mod replId">
          <pc:chgData name="Dominika Skuba" userId="S::domsku.854@edu.erzeszow.pl::10b554c6-85f8-42d0-a313-b95100c745b9" providerId="AD" clId="Web-{A1F25249-58BB-4241-88B9-19531F01CD62}" dt="2021-02-25T13:26:57.857" v="2"/>
          <pc:sldLayoutMkLst>
            <pc:docMk/>
            <pc:sldMasterMk cId="2188716806" sldId="2147483681"/>
            <pc:sldLayoutMk cId="1221576920" sldId="2147483682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7.857" v="2"/>
          <pc:sldLayoutMkLst>
            <pc:docMk/>
            <pc:sldMasterMk cId="2188716806" sldId="2147483681"/>
            <pc:sldLayoutMk cId="1208843516" sldId="2147483683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7.857" v="2"/>
          <pc:sldLayoutMkLst>
            <pc:docMk/>
            <pc:sldMasterMk cId="2188716806" sldId="2147483681"/>
            <pc:sldLayoutMk cId="303377654" sldId="2147483684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7.857" v="2"/>
          <pc:sldLayoutMkLst>
            <pc:docMk/>
            <pc:sldMasterMk cId="2188716806" sldId="2147483681"/>
            <pc:sldLayoutMk cId="3799273591" sldId="2147483685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7.857" v="2"/>
          <pc:sldLayoutMkLst>
            <pc:docMk/>
            <pc:sldMasterMk cId="2188716806" sldId="2147483681"/>
            <pc:sldLayoutMk cId="511387151" sldId="2147483686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7.857" v="2"/>
          <pc:sldLayoutMkLst>
            <pc:docMk/>
            <pc:sldMasterMk cId="2188716806" sldId="2147483681"/>
            <pc:sldLayoutMk cId="2803085080" sldId="2147483687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7.857" v="2"/>
          <pc:sldLayoutMkLst>
            <pc:docMk/>
            <pc:sldMasterMk cId="2188716806" sldId="2147483681"/>
            <pc:sldLayoutMk cId="1527123275" sldId="2147483688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7.857" v="2"/>
          <pc:sldLayoutMkLst>
            <pc:docMk/>
            <pc:sldMasterMk cId="2188716806" sldId="2147483681"/>
            <pc:sldLayoutMk cId="4191908113" sldId="2147483689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7.857" v="2"/>
          <pc:sldLayoutMkLst>
            <pc:docMk/>
            <pc:sldMasterMk cId="2188716806" sldId="2147483681"/>
            <pc:sldLayoutMk cId="3349532315" sldId="2147483690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7.857" v="2"/>
          <pc:sldLayoutMkLst>
            <pc:docMk/>
            <pc:sldMasterMk cId="2188716806" sldId="2147483681"/>
            <pc:sldLayoutMk cId="3293164104" sldId="2147483691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6:57.857" v="2"/>
          <pc:sldLayoutMkLst>
            <pc:docMk/>
            <pc:sldMasterMk cId="2188716806" sldId="2147483681"/>
            <pc:sldLayoutMk cId="452467171" sldId="2147483692"/>
          </pc:sldLayoutMkLst>
        </pc:sldLayoutChg>
      </pc:sldMasterChg>
      <pc:sldMasterChg chg="add del addSldLayout delSldLayout modSldLayout">
        <pc:chgData name="Dominika Skuba" userId="S::domsku.854@edu.erzeszow.pl::10b554c6-85f8-42d0-a313-b95100c745b9" providerId="AD" clId="Web-{A1F25249-58BB-4241-88B9-19531F01CD62}" dt="2021-02-25T13:27:05.498" v="3"/>
        <pc:sldMasterMkLst>
          <pc:docMk/>
          <pc:sldMasterMk cId="2760289268" sldId="2147483693"/>
        </pc:sldMasterMkLst>
        <pc:sldLayoutChg chg="add del mod replId">
          <pc:chgData name="Dominika Skuba" userId="S::domsku.854@edu.erzeszow.pl::10b554c6-85f8-42d0-a313-b95100c745b9" providerId="AD" clId="Web-{A1F25249-58BB-4241-88B9-19531F01CD62}" dt="2021-02-25T13:27:05.498" v="3"/>
          <pc:sldLayoutMkLst>
            <pc:docMk/>
            <pc:sldMasterMk cId="2760289268" sldId="2147483693"/>
            <pc:sldLayoutMk cId="4004916851" sldId="2147483694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05.498" v="3"/>
          <pc:sldLayoutMkLst>
            <pc:docMk/>
            <pc:sldMasterMk cId="2760289268" sldId="2147483693"/>
            <pc:sldLayoutMk cId="1496828118" sldId="2147483695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05.498" v="3"/>
          <pc:sldLayoutMkLst>
            <pc:docMk/>
            <pc:sldMasterMk cId="2760289268" sldId="2147483693"/>
            <pc:sldLayoutMk cId="753733651" sldId="2147483696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05.498" v="3"/>
          <pc:sldLayoutMkLst>
            <pc:docMk/>
            <pc:sldMasterMk cId="2760289268" sldId="2147483693"/>
            <pc:sldLayoutMk cId="3901054895" sldId="2147483697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05.498" v="3"/>
          <pc:sldLayoutMkLst>
            <pc:docMk/>
            <pc:sldMasterMk cId="2760289268" sldId="2147483693"/>
            <pc:sldLayoutMk cId="3432407150" sldId="2147483698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05.498" v="3"/>
          <pc:sldLayoutMkLst>
            <pc:docMk/>
            <pc:sldMasterMk cId="2760289268" sldId="2147483693"/>
            <pc:sldLayoutMk cId="2151628505" sldId="2147483699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05.498" v="3"/>
          <pc:sldLayoutMkLst>
            <pc:docMk/>
            <pc:sldMasterMk cId="2760289268" sldId="2147483693"/>
            <pc:sldLayoutMk cId="473196262" sldId="2147483700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05.498" v="3"/>
          <pc:sldLayoutMkLst>
            <pc:docMk/>
            <pc:sldMasterMk cId="2760289268" sldId="2147483693"/>
            <pc:sldLayoutMk cId="3786086213" sldId="2147483701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05.498" v="3"/>
          <pc:sldLayoutMkLst>
            <pc:docMk/>
            <pc:sldMasterMk cId="2760289268" sldId="2147483693"/>
            <pc:sldLayoutMk cId="2317862155" sldId="2147483702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05.498" v="3"/>
          <pc:sldLayoutMkLst>
            <pc:docMk/>
            <pc:sldMasterMk cId="2760289268" sldId="2147483693"/>
            <pc:sldLayoutMk cId="113100244" sldId="2147483703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05.498" v="3"/>
          <pc:sldLayoutMkLst>
            <pc:docMk/>
            <pc:sldMasterMk cId="2760289268" sldId="2147483693"/>
            <pc:sldLayoutMk cId="2759793999" sldId="2147483704"/>
          </pc:sldLayoutMkLst>
        </pc:sldLayoutChg>
      </pc:sldMasterChg>
      <pc:sldMasterChg chg="add del addSldLayout delSldLayout modSldLayout">
        <pc:chgData name="Dominika Skuba" userId="S::domsku.854@edu.erzeszow.pl::10b554c6-85f8-42d0-a313-b95100c745b9" providerId="AD" clId="Web-{A1F25249-58BB-4241-88B9-19531F01CD62}" dt="2021-02-25T13:27:12.404" v="4"/>
        <pc:sldMasterMkLst>
          <pc:docMk/>
          <pc:sldMasterMk cId="128845969" sldId="2147483705"/>
        </pc:sldMasterMkLst>
        <pc:sldLayoutChg chg="add del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128845969" sldId="2147483705"/>
            <pc:sldLayoutMk cId="1915832130" sldId="2147483706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128845969" sldId="2147483705"/>
            <pc:sldLayoutMk cId="2767930257" sldId="2147483707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128845969" sldId="2147483705"/>
            <pc:sldLayoutMk cId="2873487363" sldId="2147483708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128845969" sldId="2147483705"/>
            <pc:sldLayoutMk cId="251802656" sldId="2147483709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128845969" sldId="2147483705"/>
            <pc:sldLayoutMk cId="1025364571" sldId="2147483710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128845969" sldId="2147483705"/>
            <pc:sldLayoutMk cId="619729623" sldId="2147483711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128845969" sldId="2147483705"/>
            <pc:sldLayoutMk cId="3960147752" sldId="2147483712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128845969" sldId="2147483705"/>
            <pc:sldLayoutMk cId="1708284313" sldId="2147483713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128845969" sldId="2147483705"/>
            <pc:sldLayoutMk cId="4099420925" sldId="2147483714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128845969" sldId="2147483705"/>
            <pc:sldLayoutMk cId="1522566403" sldId="2147483715"/>
          </pc:sldLayoutMkLst>
        </pc:sldLayoutChg>
        <pc:sldLayoutChg chg="add del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128845969" sldId="2147483705"/>
            <pc:sldLayoutMk cId="940412275" sldId="2147483716"/>
          </pc:sldLayoutMkLst>
        </pc:sldLayoutChg>
      </pc:sldMasterChg>
      <pc:sldMasterChg chg="add addSldLayout modSldLayout">
        <pc:chgData name="Dominika Skuba" userId="S::domsku.854@edu.erzeszow.pl::10b554c6-85f8-42d0-a313-b95100c745b9" providerId="AD" clId="Web-{A1F25249-58BB-4241-88B9-19531F01CD62}" dt="2021-02-25T13:27:12.404" v="4"/>
        <pc:sldMasterMkLst>
          <pc:docMk/>
          <pc:sldMasterMk cId="831160413" sldId="2147483717"/>
        </pc:sldMasterMkLst>
        <pc:sldLayoutChg chg="add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831160413" sldId="2147483717"/>
            <pc:sldLayoutMk cId="1842858973" sldId="2147483718"/>
          </pc:sldLayoutMkLst>
        </pc:sldLayoutChg>
        <pc:sldLayoutChg chg="add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831160413" sldId="2147483717"/>
            <pc:sldLayoutMk cId="200693060" sldId="2147483719"/>
          </pc:sldLayoutMkLst>
        </pc:sldLayoutChg>
        <pc:sldLayoutChg chg="add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831160413" sldId="2147483717"/>
            <pc:sldLayoutMk cId="630364576" sldId="2147483720"/>
          </pc:sldLayoutMkLst>
        </pc:sldLayoutChg>
        <pc:sldLayoutChg chg="add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831160413" sldId="2147483717"/>
            <pc:sldLayoutMk cId="1724498134" sldId="2147483721"/>
          </pc:sldLayoutMkLst>
        </pc:sldLayoutChg>
        <pc:sldLayoutChg chg="add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831160413" sldId="2147483717"/>
            <pc:sldLayoutMk cId="2080380861" sldId="2147483722"/>
          </pc:sldLayoutMkLst>
        </pc:sldLayoutChg>
        <pc:sldLayoutChg chg="add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831160413" sldId="2147483717"/>
            <pc:sldLayoutMk cId="24105843" sldId="2147483723"/>
          </pc:sldLayoutMkLst>
        </pc:sldLayoutChg>
        <pc:sldLayoutChg chg="add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831160413" sldId="2147483717"/>
            <pc:sldLayoutMk cId="4078410528" sldId="2147483724"/>
          </pc:sldLayoutMkLst>
        </pc:sldLayoutChg>
        <pc:sldLayoutChg chg="add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831160413" sldId="2147483717"/>
            <pc:sldLayoutMk cId="1140158214" sldId="2147483725"/>
          </pc:sldLayoutMkLst>
        </pc:sldLayoutChg>
        <pc:sldLayoutChg chg="add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831160413" sldId="2147483717"/>
            <pc:sldLayoutMk cId="1359438914" sldId="2147483726"/>
          </pc:sldLayoutMkLst>
        </pc:sldLayoutChg>
        <pc:sldLayoutChg chg="add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831160413" sldId="2147483717"/>
            <pc:sldLayoutMk cId="1589142249" sldId="2147483727"/>
          </pc:sldLayoutMkLst>
        </pc:sldLayoutChg>
        <pc:sldLayoutChg chg="add mod replId">
          <pc:chgData name="Dominika Skuba" userId="S::domsku.854@edu.erzeszow.pl::10b554c6-85f8-42d0-a313-b95100c745b9" providerId="AD" clId="Web-{A1F25249-58BB-4241-88B9-19531F01CD62}" dt="2021-02-25T13:27:12.404" v="4"/>
          <pc:sldLayoutMkLst>
            <pc:docMk/>
            <pc:sldMasterMk cId="831160413" sldId="2147483717"/>
            <pc:sldLayoutMk cId="3256771382" sldId="214748372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5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4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9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8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5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2/26/2021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6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596" y="1317402"/>
            <a:ext cx="10355499" cy="3150629"/>
          </a:xfrm>
        </p:spPr>
        <p:txBody>
          <a:bodyPr/>
          <a:lstStyle/>
          <a:p>
            <a:pPr algn="ctr"/>
            <a:r>
              <a:rPr lang="en-US" sz="8000" err="1">
                <a:latin typeface="Calibri"/>
                <a:cs typeface="Calibri"/>
              </a:rPr>
              <a:t>Żołnierze</a:t>
            </a:r>
            <a:r>
              <a:rPr lang="en-US" sz="8000">
                <a:latin typeface="Calibri"/>
                <a:cs typeface="Calibri"/>
              </a:rPr>
              <a:t> </a:t>
            </a:r>
            <a:r>
              <a:rPr lang="en-US" sz="8000" err="1">
                <a:latin typeface="Calibri"/>
                <a:cs typeface="Calibri"/>
              </a:rPr>
              <a:t>wyklęci</a:t>
            </a:r>
            <a:r>
              <a:rPr lang="en-US" sz="8000">
                <a:latin typeface="Calibri"/>
                <a:cs typeface="Calibri"/>
              </a:rPr>
              <a:t/>
            </a:r>
            <a:br>
              <a:rPr lang="en-US" sz="8000">
                <a:latin typeface="Calibri"/>
                <a:cs typeface="Calibri"/>
              </a:rPr>
            </a:br>
            <a:r>
              <a:rPr lang="en-US" sz="8000">
                <a:latin typeface="Calibri"/>
                <a:cs typeface="Calibri"/>
              </a:rPr>
              <a:t>(</a:t>
            </a:r>
            <a:r>
              <a:rPr lang="en-US" sz="8000" err="1">
                <a:latin typeface="Calibri"/>
                <a:cs typeface="Calibri"/>
              </a:rPr>
              <a:t>Żołnierze</a:t>
            </a:r>
            <a:r>
              <a:rPr lang="en-US" sz="8000">
                <a:latin typeface="Calibri"/>
                <a:cs typeface="Calibri"/>
              </a:rPr>
              <a:t> </a:t>
            </a:r>
            <a:r>
              <a:rPr lang="en-US" sz="8000" err="1">
                <a:latin typeface="Calibri"/>
                <a:cs typeface="Calibri"/>
              </a:rPr>
              <a:t>Niezłomni</a:t>
            </a:r>
            <a:r>
              <a:rPr lang="en-US" sz="8000">
                <a:latin typeface="Calibri"/>
                <a:cs typeface="Calibri"/>
              </a:rPr>
              <a:t>)</a:t>
            </a:r>
            <a:endParaRPr lang="en-US" sz="8000" err="1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Dominika Skuba</a:t>
            </a:r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32FD491-28F3-42E7-AEBF-A9E3C462C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AD016B6E-F283-4CFB-9099-05C8DA6AB3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72D0360E-345F-4790-B0A0-03ADC36B5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118BA95-03E7-41B7-B442-0AF8C0A7F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997938C6-EDD8-4BB3-899C-556F4537D194}"/>
              </a:ext>
            </a:extLst>
          </p:cNvPr>
          <p:cNvSpPr txBox="1"/>
          <p:nvPr/>
        </p:nvSpPr>
        <p:spPr>
          <a:xfrm>
            <a:off x="1069850" y="844902"/>
            <a:ext cx="5818858" cy="516819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>
                <a:latin typeface="Calibri"/>
                <a:cs typeface="Calibri"/>
              </a:rPr>
              <a:t>1 </a:t>
            </a:r>
            <a:r>
              <a:rPr lang="en-US" sz="2400" err="1">
                <a:latin typeface="Calibri"/>
                <a:cs typeface="Calibri"/>
              </a:rPr>
              <a:t>marca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ustanowiono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święto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państwowe</a:t>
            </a:r>
            <a:r>
              <a:rPr lang="en-US" sz="2400">
                <a:latin typeface="Calibri"/>
                <a:cs typeface="Calibri"/>
              </a:rPr>
              <a:t> </a:t>
            </a:r>
            <a:endParaRPr lang="pl-PL" sz="2400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3200" b="1">
              <a:latin typeface="Calibri"/>
              <a:cs typeface="Calibri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>
                <a:latin typeface="Calibri"/>
                <a:cs typeface="Calibri"/>
              </a:rPr>
              <a:t> </a:t>
            </a:r>
            <a:r>
              <a:rPr lang="en-US" sz="3200" b="1" err="1">
                <a:latin typeface="Calibri"/>
                <a:cs typeface="Calibri"/>
              </a:rPr>
              <a:t>Narodowy</a:t>
            </a:r>
            <a:r>
              <a:rPr lang="en-US" sz="3200" b="1">
                <a:latin typeface="Calibri"/>
                <a:cs typeface="Calibri"/>
              </a:rPr>
              <a:t> </a:t>
            </a:r>
            <a:r>
              <a:rPr lang="en-US" sz="3200" b="1" err="1">
                <a:latin typeface="Calibri"/>
                <a:cs typeface="Calibri"/>
              </a:rPr>
              <a:t>Dzień</a:t>
            </a:r>
            <a:r>
              <a:rPr lang="en-US" sz="3200" b="1">
                <a:latin typeface="Calibri"/>
                <a:cs typeface="Calibri"/>
              </a:rPr>
              <a:t> </a:t>
            </a:r>
            <a:r>
              <a:rPr lang="en-US" sz="3200" b="1" err="1">
                <a:latin typeface="Calibri"/>
                <a:cs typeface="Calibri"/>
              </a:rPr>
              <a:t>Pamięci</a:t>
            </a:r>
            <a:r>
              <a:rPr lang="en-US" sz="3200" b="1">
                <a:latin typeface="Calibri"/>
                <a:cs typeface="Calibri"/>
              </a:rPr>
              <a:t> </a:t>
            </a:r>
            <a:r>
              <a:rPr lang="en-US" sz="3200" b="1" err="1">
                <a:latin typeface="Calibri"/>
                <a:cs typeface="Calibri"/>
              </a:rPr>
              <a:t>Żołnierzy</a:t>
            </a:r>
            <a:r>
              <a:rPr lang="en-US" sz="3200" b="1">
                <a:latin typeface="Calibri"/>
                <a:cs typeface="Calibri"/>
              </a:rPr>
              <a:t> </a:t>
            </a:r>
            <a:r>
              <a:rPr lang="en-US" sz="3200" b="1" err="1">
                <a:latin typeface="Calibri"/>
                <a:cs typeface="Calibri"/>
              </a:rPr>
              <a:t>Wyklętych</a:t>
            </a:r>
            <a:r>
              <a:rPr lang="en-US" sz="2400">
                <a:latin typeface="Calibri"/>
                <a:cs typeface="Calibri"/>
              </a:rPr>
              <a:t>.</a:t>
            </a:r>
            <a:endParaRPr lang="pl-PL" sz="2400">
              <a:latin typeface="Calibri"/>
              <a:cs typeface="Calibri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400">
              <a:latin typeface="Calibri"/>
              <a:cs typeface="Calibri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Calibri"/>
                <a:cs typeface="Calibri"/>
              </a:rPr>
              <a:t> </a:t>
            </a:r>
            <a:r>
              <a:rPr lang="en-US" sz="2400" err="1">
                <a:latin typeface="Calibri"/>
                <a:cs typeface="Calibri"/>
              </a:rPr>
              <a:t>Dzień</a:t>
            </a:r>
            <a:r>
              <a:rPr lang="en-US" sz="2400">
                <a:latin typeface="Calibri"/>
                <a:cs typeface="Calibri"/>
              </a:rPr>
              <a:t> ten </a:t>
            </a:r>
            <a:r>
              <a:rPr lang="en-US" sz="2400" err="1">
                <a:latin typeface="Calibri"/>
                <a:cs typeface="Calibri"/>
              </a:rPr>
              <a:t>poświęcony</a:t>
            </a:r>
            <a:r>
              <a:rPr lang="en-US" sz="2400">
                <a:latin typeface="Calibri"/>
                <a:cs typeface="Calibri"/>
              </a:rPr>
              <a:t> jest </a:t>
            </a:r>
            <a:r>
              <a:rPr lang="en-US" sz="2400" err="1">
                <a:latin typeface="Calibri"/>
                <a:cs typeface="Calibri"/>
              </a:rPr>
              <a:t>pamięci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tysięcy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bohaterów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antykomunistycznego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niepodległościowego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podziemia</a:t>
            </a:r>
            <a:r>
              <a:rPr lang="en-US" sz="2400">
                <a:latin typeface="Calibri"/>
                <a:cs typeface="Calibri"/>
              </a:rPr>
              <a:t>, </a:t>
            </a:r>
            <a:r>
              <a:rPr lang="en-US" sz="2400" err="1">
                <a:latin typeface="Calibri"/>
                <a:cs typeface="Calibri"/>
              </a:rPr>
              <a:t>którzy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przeciwstawili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się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sowieckiej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agresji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reżimowi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komunistycznemu</a:t>
            </a:r>
            <a:r>
              <a:rPr lang="en-US" sz="2400">
                <a:latin typeface="Calibri"/>
                <a:cs typeface="Calibri"/>
              </a:rPr>
              <a:t>.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Calibri"/>
                <a:cs typeface="Calibri"/>
              </a:rPr>
              <a:t>W ten </a:t>
            </a:r>
            <a:r>
              <a:rPr lang="en-US" sz="2400" err="1">
                <a:latin typeface="Calibri"/>
                <a:cs typeface="Calibri"/>
              </a:rPr>
              <a:t>sposób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oddajemy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im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należny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chołd</a:t>
            </a:r>
            <a:r>
              <a:rPr lang="en-US" sz="2400">
                <a:latin typeface="Calibri"/>
                <a:cs typeface="Calibri"/>
              </a:rPr>
              <a:t> </a:t>
            </a:r>
            <a:br>
              <a:rPr lang="en-US" sz="2400">
                <a:latin typeface="Calibri"/>
                <a:cs typeface="Calibri"/>
              </a:rPr>
            </a:br>
            <a:r>
              <a:rPr lang="en-US" sz="2400" err="1">
                <a:latin typeface="Calibri"/>
                <a:cs typeface="Calibri"/>
              </a:rPr>
              <a:t>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wdzieczność</a:t>
            </a:r>
            <a:r>
              <a:rPr lang="en-US" sz="2400">
                <a:latin typeface="Calibri"/>
                <a:cs typeface="Calibri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D9B3EAD-A2B3-42C4-927C-3455E3E69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86983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BF9B298-BC35-4C0F-8301-5D63A1E6D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42859" y="1679571"/>
            <a:ext cx="3498864" cy="3498858"/>
            <a:chOff x="7942859" y="1679571"/>
            <a:chExt cx="3498864" cy="349885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059D8741-EAD6-41B1-A882-70D70FC358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42859" y="1679571"/>
              <a:ext cx="3498864" cy="349885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5444F36-3103-4D11-A25F-C054D4606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27958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xmlns="" id="{71E46721-98D0-476E-8E39-AF2462546E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948" y="2735666"/>
            <a:ext cx="2670132" cy="14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3127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550AE69-AC86-4188-83E5-A856C4F1D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C4CA156-2C9D-4F0C-B229-88D8B5E1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7361ED3-EBE5-4EFC-8DA3-D0CE4BF2F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5105087-7F16-4C94-837C-C45445116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4F2F3467-E50F-4A91-B27D-E324936A6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D678BE03-AC84-4940-A7FD-5B143FE2D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5C28659E-412C-4600-B45E-BAE370BC2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drzewo, zewnętrzne, niebo, podłoże&#10;&#10;Opis wygenerowany automatycznie">
            <a:extLst>
              <a:ext uri="{FF2B5EF4-FFF2-40B4-BE49-F238E27FC236}">
                <a16:creationId xmlns:a16="http://schemas.microsoft.com/office/drawing/2014/main" xmlns="" id="{FA765A32-31AF-48F3-BDA0-B1ABB97FF7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AE95896B-6905-4618-A7DF-DED8A61FB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7748BD8C-4984-4138-94CA-2DC5F39DC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C65486-D69D-4816-B0E1-6B95927F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190" y="628470"/>
            <a:ext cx="10311426" cy="303580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7200" err="1">
                <a:solidFill>
                  <a:srgbClr val="FFFFFF"/>
                </a:solidFill>
                <a:latin typeface="Calibri"/>
                <a:cs typeface="Calibri"/>
              </a:rPr>
              <a:t>POmnik</a:t>
            </a:r>
            <a:r>
              <a:rPr lang="en-US" sz="7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7200" err="1">
                <a:solidFill>
                  <a:srgbClr val="FFFFFF"/>
                </a:solidFill>
                <a:latin typeface="Calibri"/>
                <a:cs typeface="Calibri"/>
              </a:rPr>
              <a:t>żołnierzy</a:t>
            </a:r>
            <a:r>
              <a:rPr lang="en-US" sz="7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7200" err="1">
                <a:solidFill>
                  <a:srgbClr val="FFFFFF"/>
                </a:solidFill>
                <a:latin typeface="Calibri"/>
                <a:cs typeface="Calibri"/>
              </a:rPr>
              <a:t>wyklętych</a:t>
            </a:r>
            <a:r>
              <a:rPr lang="en-US" sz="7200">
                <a:solidFill>
                  <a:srgbClr val="FFFFFF"/>
                </a:solidFill>
                <a:latin typeface="Calibri"/>
                <a:cs typeface="Calibri"/>
              </a:rPr>
              <a:t> w </a:t>
            </a:r>
            <a:r>
              <a:rPr lang="en-US" sz="7200" err="1">
                <a:solidFill>
                  <a:srgbClr val="FFFFFF"/>
                </a:solidFill>
                <a:latin typeface="Calibri"/>
                <a:cs typeface="Calibri"/>
              </a:rPr>
              <a:t>rzeszowie</a:t>
            </a:r>
            <a:endParaRPr lang="en-US" sz="880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90E70FD-E4B3-4247-958C-E0685DD71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684" y="4232545"/>
            <a:ext cx="11074969" cy="1894477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algn="ctr"/>
            <a:r>
              <a:rPr lang="en-US" sz="4500" err="1">
                <a:solidFill>
                  <a:srgbClr val="FFFFFF"/>
                </a:solidFill>
                <a:latin typeface="Calibri"/>
                <a:cs typeface="Calibri"/>
              </a:rPr>
              <a:t>Autorem</a:t>
            </a:r>
            <a:r>
              <a:rPr lang="en-US" sz="4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500" err="1">
                <a:solidFill>
                  <a:srgbClr val="FFFFFF"/>
                </a:solidFill>
                <a:latin typeface="Calibri"/>
                <a:cs typeface="Calibri"/>
              </a:rPr>
              <a:t>projektu</a:t>
            </a:r>
            <a:r>
              <a:rPr lang="en-US" sz="4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500" err="1">
                <a:solidFill>
                  <a:srgbClr val="FFFFFF"/>
                </a:solidFill>
                <a:latin typeface="Calibri"/>
                <a:cs typeface="Calibri"/>
              </a:rPr>
              <a:t>monumentu</a:t>
            </a:r>
            <a:r>
              <a:rPr lang="en-US" sz="4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500" err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lang="en-US" sz="4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500" err="1">
                <a:solidFill>
                  <a:srgbClr val="FFFFFF"/>
                </a:solidFill>
                <a:latin typeface="Calibri"/>
                <a:cs typeface="Calibri"/>
              </a:rPr>
              <a:t>wykonawcą</a:t>
            </a:r>
            <a:r>
              <a:rPr lang="en-US" sz="4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500" err="1">
                <a:solidFill>
                  <a:srgbClr val="FFFFFF"/>
                </a:solidFill>
                <a:latin typeface="Calibri"/>
                <a:cs typeface="Calibri"/>
              </a:rPr>
              <a:t>był</a:t>
            </a:r>
            <a:r>
              <a:rPr lang="en-US" sz="4500">
                <a:solidFill>
                  <a:srgbClr val="FFFFFF"/>
                </a:solidFill>
                <a:latin typeface="Calibri"/>
                <a:cs typeface="Calibri"/>
              </a:rPr>
              <a:t> Karol Badyna</a:t>
            </a:r>
            <a:r>
              <a:rPr lang="en-US" sz="4500">
                <a:solidFill>
                  <a:srgbClr val="FFFFFF"/>
                </a:solidFill>
              </a:rPr>
              <a:t>. </a:t>
            </a:r>
            <a:endParaRPr lang="en-US" sz="450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45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W </a:t>
            </a:r>
            <a:r>
              <a:rPr lang="en-US" sz="45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finalnej</a:t>
            </a:r>
            <a:r>
              <a:rPr lang="en-US" sz="45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45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formie</a:t>
            </a:r>
            <a:r>
              <a:rPr lang="en-US" sz="45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45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pomnik</a:t>
            </a:r>
            <a:r>
              <a:rPr lang="en-US" sz="45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45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stanowi</a:t>
            </a:r>
            <a:r>
              <a:rPr lang="en-US" sz="45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45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upamiętnienie</a:t>
            </a:r>
            <a:r>
              <a:rPr lang="en-US" sz="45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45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zarówno</a:t>
            </a:r>
            <a:r>
              <a:rPr lang="en-US" sz="45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45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Łukasza</a:t>
            </a:r>
            <a:r>
              <a:rPr lang="en-US" sz="45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45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Cieplińskiego</a:t>
            </a:r>
            <a:r>
              <a:rPr lang="en-US" sz="45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, jak </a:t>
            </a:r>
            <a:r>
              <a:rPr lang="en-US" sz="45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i</a:t>
            </a:r>
            <a:r>
              <a:rPr lang="en-US" sz="45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45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siedmiu</a:t>
            </a:r>
            <a:r>
              <a:rPr lang="en-US" sz="45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45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członków</a:t>
            </a:r>
            <a:r>
              <a:rPr lang="en-US" sz="45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IV </a:t>
            </a:r>
            <a:r>
              <a:rPr lang="en-US" sz="45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zarządu</a:t>
            </a:r>
            <a:r>
              <a:rPr lang="en-US" sz="45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45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Zrzeszenia</a:t>
            </a:r>
            <a:r>
              <a:rPr lang="en-US" sz="45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„</a:t>
            </a:r>
            <a:r>
              <a:rPr lang="en-US" sz="45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Wolność</a:t>
            </a:r>
            <a:r>
              <a:rPr lang="en-US" sz="45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45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i</a:t>
            </a:r>
            <a:r>
              <a:rPr lang="en-US" sz="45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45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Niezawisłość</a:t>
            </a:r>
            <a:r>
              <a:rPr lang="en-US" sz="45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”.</a:t>
            </a:r>
          </a:p>
          <a:p>
            <a:pPr algn="ctr"/>
            <a:r>
              <a:rPr lang="en-US" sz="4500">
                <a:solidFill>
                  <a:schemeClr val="bg1"/>
                </a:solidFill>
                <a:ea typeface="+mn-lt"/>
                <a:cs typeface="+mn-lt"/>
              </a:rPr>
              <a:t>(17 </a:t>
            </a:r>
            <a:r>
              <a:rPr lang="en-US" sz="4500" err="1">
                <a:solidFill>
                  <a:schemeClr val="bg1"/>
                </a:solidFill>
                <a:ea typeface="+mn-lt"/>
                <a:cs typeface="+mn-lt"/>
              </a:rPr>
              <a:t>listopada</a:t>
            </a:r>
            <a:r>
              <a:rPr lang="en-US" sz="4500">
                <a:solidFill>
                  <a:schemeClr val="bg1"/>
                </a:solidFill>
                <a:ea typeface="+mn-lt"/>
                <a:cs typeface="+mn-lt"/>
              </a:rPr>
              <a:t> 2013 </a:t>
            </a:r>
            <a:r>
              <a:rPr lang="en-US" sz="4500" err="1">
                <a:solidFill>
                  <a:schemeClr val="bg1"/>
                </a:solidFill>
                <a:ea typeface="+mn-lt"/>
                <a:cs typeface="+mn-lt"/>
              </a:rPr>
              <a:t>rok</a:t>
            </a:r>
            <a:r>
              <a:rPr lang="en-US" sz="4500">
                <a:solidFill>
                  <a:schemeClr val="bg1"/>
                </a:solidFill>
                <a:ea typeface="+mn-lt"/>
                <a:cs typeface="+mn-lt"/>
              </a:rPr>
              <a:t>) 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r"/>
            <a:r>
              <a:rPr lang="en-US">
                <a:solidFill>
                  <a:schemeClr val="bg1"/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206128481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C48D80C-9CC9-4A90-A7A5-062C79A13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8800">
                <a:latin typeface="Calibri"/>
                <a:cs typeface="Calibri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91892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4">
            <a:extLst>
              <a:ext uri="{FF2B5EF4-FFF2-40B4-BE49-F238E27FC236}">
                <a16:creationId xmlns:a16="http://schemas.microsoft.com/office/drawing/2014/main" xmlns="" id="{01C40124-1649-4FF2-8F64-C8284EB9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086727CD-9977-4B25-9516-2B6E06AAA6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219F4D31-E06B-4B98-A1F1-A29AFCBDD0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7A4F024-1D5D-4701-B474-C5F203FA4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87" y="234723"/>
            <a:ext cx="5450697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>
                <a:latin typeface="Calibri"/>
                <a:cs typeface="Calibri"/>
              </a:rPr>
              <a:t>Kim </a:t>
            </a:r>
            <a:r>
              <a:rPr lang="en-US" sz="4100" err="1">
                <a:latin typeface="Calibri"/>
                <a:cs typeface="Calibri"/>
              </a:rPr>
              <a:t>byli</a:t>
            </a:r>
            <a:r>
              <a:rPr lang="en-US" sz="4100">
                <a:latin typeface="Calibri"/>
                <a:cs typeface="Calibri"/>
              </a:rPr>
              <a:t> </a:t>
            </a:r>
            <a:r>
              <a:rPr lang="en-US" sz="4100">
                <a:latin typeface="Calibri"/>
              </a:rPr>
              <a:t/>
            </a:r>
            <a:br>
              <a:rPr lang="en-US" sz="4100">
                <a:latin typeface="Calibri"/>
              </a:rPr>
            </a:br>
            <a:r>
              <a:rPr lang="en-US" sz="4100" err="1">
                <a:latin typeface="Calibri"/>
                <a:cs typeface="Calibri"/>
              </a:rPr>
              <a:t>żołnierze</a:t>
            </a:r>
            <a:r>
              <a:rPr lang="en-US" sz="4100">
                <a:latin typeface="Calibri"/>
                <a:cs typeface="Calibri"/>
              </a:rPr>
              <a:t> </a:t>
            </a:r>
            <a:r>
              <a:rPr lang="en-US" sz="4100" err="1">
                <a:latin typeface="Calibri"/>
                <a:cs typeface="Calibri"/>
              </a:rPr>
              <a:t>wyklęci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B5E0DA6-CACE-4EF7-906B-7017D34E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24" y="2192389"/>
            <a:ext cx="5304560" cy="37084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err="1">
                <a:latin typeface="Calibri"/>
                <a:cs typeface="Calibri"/>
              </a:rPr>
              <a:t>Byli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żołnierzami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polskiego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powojennego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podziemia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niepodległościowego</a:t>
            </a:r>
            <a:r>
              <a:rPr lang="en-US" sz="2400">
                <a:latin typeface="Calibri"/>
                <a:cs typeface="Calibri"/>
              </a:rPr>
              <a:t> </a:t>
            </a:r>
            <a:br>
              <a:rPr lang="en-US" sz="2400">
                <a:latin typeface="Calibri"/>
                <a:cs typeface="Calibri"/>
              </a:rPr>
            </a:br>
            <a:r>
              <a:rPr lang="en-US" sz="2400" err="1">
                <a:latin typeface="Calibri"/>
                <a:cs typeface="Calibri"/>
              </a:rPr>
              <a:t>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antykomunistycznego</a:t>
            </a:r>
            <a:r>
              <a:rPr lang="en-US" sz="2400">
                <a:latin typeface="Calibri"/>
                <a:cs typeface="Calibri"/>
              </a:rPr>
              <a:t>, </a:t>
            </a:r>
            <a:r>
              <a:rPr lang="en-US" sz="2400" err="1">
                <a:latin typeface="Calibri"/>
                <a:cs typeface="Calibri"/>
              </a:rPr>
              <a:t>którzy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stawiali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opór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sowietyzacji</a:t>
            </a:r>
            <a:r>
              <a:rPr lang="en-US" sz="2400">
                <a:latin typeface="Calibri"/>
                <a:cs typeface="Calibri"/>
              </a:rPr>
              <a:t> Polski </a:t>
            </a:r>
            <a:br>
              <a:rPr lang="en-US" sz="2400">
                <a:latin typeface="Calibri"/>
                <a:cs typeface="Calibri"/>
              </a:rPr>
            </a:br>
            <a:r>
              <a:rPr lang="en-US" sz="2400" err="1">
                <a:latin typeface="Calibri"/>
                <a:cs typeface="Calibri"/>
              </a:rPr>
              <a:t>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podporządkowaniu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jej</a:t>
            </a:r>
            <a:r>
              <a:rPr lang="en-US" sz="2400">
                <a:latin typeface="Calibri"/>
                <a:cs typeface="Calibri"/>
              </a:rPr>
              <a:t> ZSRR. </a:t>
            </a:r>
            <a:endParaRPr lang="pl-PL" sz="240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400" err="1">
                <a:latin typeface="Calibri"/>
                <a:cs typeface="Calibri"/>
              </a:rPr>
              <a:t>Uczestników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ruchu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partyzanckiego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określa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się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też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jako</a:t>
            </a:r>
            <a:r>
              <a:rPr lang="en-US" sz="2400">
                <a:latin typeface="Calibri"/>
                <a:cs typeface="Calibri"/>
              </a:rPr>
              <a:t> „</a:t>
            </a:r>
            <a:r>
              <a:rPr lang="en-US" sz="2400" err="1">
                <a:latin typeface="Calibri"/>
                <a:cs typeface="Calibri"/>
              </a:rPr>
              <a:t>żołnierzy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drugiej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konspiracji</a:t>
            </a:r>
            <a:r>
              <a:rPr lang="en-US" sz="2400">
                <a:latin typeface="Calibri"/>
                <a:cs typeface="Calibri"/>
              </a:rPr>
              <a:t>” </a:t>
            </a:r>
            <a:r>
              <a:rPr lang="en-US" sz="2400" err="1">
                <a:latin typeface="Calibri"/>
                <a:cs typeface="Calibri"/>
              </a:rPr>
              <a:t>lub</a:t>
            </a:r>
            <a:r>
              <a:rPr lang="en-US" sz="2400">
                <a:latin typeface="Calibri"/>
                <a:cs typeface="Calibri"/>
              </a:rPr>
              <a:t> „</a:t>
            </a:r>
            <a:r>
              <a:rPr lang="en-US" sz="2400" err="1">
                <a:latin typeface="Calibri"/>
                <a:cs typeface="Calibri"/>
              </a:rPr>
              <a:t>Żołnierzy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Niezłomnych</a:t>
            </a:r>
            <a:r>
              <a:rPr lang="en-US" sz="2400">
                <a:latin typeface="Calibri"/>
                <a:cs typeface="Calibri"/>
              </a:rPr>
              <a:t>”. </a:t>
            </a:r>
            <a:r>
              <a:rPr lang="en-US" sz="2400" err="1">
                <a:latin typeface="Calibri"/>
                <a:cs typeface="Calibri"/>
              </a:rPr>
              <a:t>Sformułowanie</a:t>
            </a:r>
            <a:r>
              <a:rPr lang="en-US" sz="2400">
                <a:latin typeface="Calibri"/>
                <a:cs typeface="Calibri"/>
              </a:rPr>
              <a:t> „</a:t>
            </a:r>
            <a:r>
              <a:rPr lang="en-US" sz="2400" err="1">
                <a:latin typeface="Calibri"/>
                <a:cs typeface="Calibri"/>
              </a:rPr>
              <a:t>Żołnierze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Wyklęci</a:t>
            </a:r>
            <a:r>
              <a:rPr lang="en-US" sz="2400">
                <a:latin typeface="Calibri"/>
                <a:cs typeface="Calibri"/>
              </a:rPr>
              <a:t>” </a:t>
            </a:r>
            <a:r>
              <a:rPr lang="en-US" sz="2400" err="1">
                <a:latin typeface="Calibri"/>
                <a:cs typeface="Calibri"/>
              </a:rPr>
              <a:t>powstało</a:t>
            </a:r>
            <a:r>
              <a:rPr lang="en-US" sz="2400">
                <a:latin typeface="Calibri"/>
                <a:cs typeface="Calibri"/>
              </a:rPr>
              <a:t> w 1993 r.</a:t>
            </a:r>
            <a:endParaRPr lang="pl-PL" sz="2400">
              <a:latin typeface="Calibri"/>
              <a:cs typeface="Calibri"/>
            </a:endParaRPr>
          </a:p>
          <a:p>
            <a:pPr marL="0"/>
            <a:endParaRPr lang="en-US" sz="1800">
              <a:latin typeface="Calibri"/>
              <a:cs typeface="Calibri"/>
            </a:endParaRPr>
          </a:p>
          <a:p>
            <a:pPr marL="0" indent="0" algn="r">
              <a:buNone/>
            </a:pPr>
            <a:r>
              <a:rPr lang="en-US" sz="1800">
                <a:latin typeface="Calibri"/>
                <a:cs typeface="Calibri"/>
              </a:rPr>
              <a:t>Prezydent.pl</a:t>
            </a:r>
          </a:p>
        </p:txBody>
      </p:sp>
      <p:sp>
        <p:nvSpPr>
          <p:cNvPr id="43" name="Freeform: Shape 48">
            <a:extLst>
              <a:ext uri="{FF2B5EF4-FFF2-40B4-BE49-F238E27FC236}">
                <a16:creationId xmlns:a16="http://schemas.microsoft.com/office/drawing/2014/main" xmlns="" id="{B16070FD-9EB8-4AC8-A8E2-267228385B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Obraz 5" descr="Obraz zawierający tekst, zewnętrzne, grupa, osoba&#10;&#10;Opis wygenerowany automatycznie">
            <a:extLst>
              <a:ext uri="{FF2B5EF4-FFF2-40B4-BE49-F238E27FC236}">
                <a16:creationId xmlns:a16="http://schemas.microsoft.com/office/drawing/2014/main" xmlns="" id="{69770889-6A87-441C-ACF8-778CCD737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936" y="722254"/>
            <a:ext cx="3650004" cy="2482540"/>
          </a:xfrm>
          <a:prstGeom prst="rect">
            <a:avLst/>
          </a:prstGeom>
        </p:spPr>
      </p:pic>
      <p:pic>
        <p:nvPicPr>
          <p:cNvPr id="6" name="Obraz 6" descr="Obraz zawierający osoba, mundur wojskowy, zewnętrzne, grupa&#10;&#10;Opis wygenerowany automatycznie">
            <a:extLst>
              <a:ext uri="{FF2B5EF4-FFF2-40B4-BE49-F238E27FC236}">
                <a16:creationId xmlns:a16="http://schemas.microsoft.com/office/drawing/2014/main" xmlns="" id="{69989113-08F4-4DB7-BAE3-93F56E0C6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946" y="4018601"/>
            <a:ext cx="2514560" cy="18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1379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4">
            <a:extLst>
              <a:ext uri="{FF2B5EF4-FFF2-40B4-BE49-F238E27FC236}">
                <a16:creationId xmlns:a16="http://schemas.microsoft.com/office/drawing/2014/main" xmlns="" id="{01C40124-1649-4FF2-8F64-C8284EB9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086727CD-9977-4B25-9516-2B6E06AAA6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219F4D31-E06B-4B98-A1F1-A29AFCBDD0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04C6A80A-C3F4-48DE-80ED-845C8B3E13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Obraz 47" descr="Obraz zawierający tekst, zewnętrzne, osoba, mundur wojskowy&#10;&#10;Opis wygenerowany automatycznie">
            <a:extLst>
              <a:ext uri="{FF2B5EF4-FFF2-40B4-BE49-F238E27FC236}">
                <a16:creationId xmlns:a16="http://schemas.microsoft.com/office/drawing/2014/main" xmlns="" id="{5CD2DBDC-E24F-491A-B3D0-C6C7CA626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2" y="945454"/>
            <a:ext cx="4664263" cy="1971844"/>
          </a:xfrm>
          <a:prstGeom prst="rect">
            <a:avLst/>
          </a:prstGeom>
        </p:spPr>
      </p:pic>
      <p:pic>
        <p:nvPicPr>
          <p:cNvPr id="41" name="Obraz 43" descr="Obraz zawierający drzewo, zewnętrzne, trawa, osoba&#10;&#10;Opis wygenerowany automatycznie">
            <a:extLst>
              <a:ext uri="{FF2B5EF4-FFF2-40B4-BE49-F238E27FC236}">
                <a16:creationId xmlns:a16="http://schemas.microsoft.com/office/drawing/2014/main" xmlns="" id="{6C5FDC08-2A93-456C-9213-A3C919DEF4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097" y="3660080"/>
            <a:ext cx="4653827" cy="190794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B5E0DA6-CACE-4EF7-906B-7017D34E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806176"/>
            <a:ext cx="7043426" cy="5616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err="1">
                <a:latin typeface="Calibri"/>
                <a:cs typeface="Calibri"/>
              </a:rPr>
              <a:t>Mobilizacja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i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walka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Żołnierzy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Wyklętych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była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pierwszym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odruchem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samoobrony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społeczeństwa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polskiego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przeciwko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sowieckiej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agresji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i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narzuconym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siłą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władzom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komunistycznym</a:t>
            </a:r>
            <a:r>
              <a:rPr lang="en-US" sz="2800">
                <a:latin typeface="Calibri"/>
                <a:cs typeface="Calibri"/>
              </a:rPr>
              <a:t>, ale </a:t>
            </a:r>
            <a:r>
              <a:rPr lang="en-US" sz="2800" err="1">
                <a:latin typeface="Calibri"/>
                <a:cs typeface="Calibri"/>
              </a:rPr>
              <a:t>też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przykładem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najliczniejszej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antykomunistycznej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konspiracji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zbrojnej</a:t>
            </a:r>
            <a:r>
              <a:rPr lang="en-US" sz="2800">
                <a:latin typeface="Calibri"/>
                <a:cs typeface="Calibri"/>
              </a:rPr>
              <a:t> w </a:t>
            </a:r>
            <a:r>
              <a:rPr lang="en-US" sz="2800" err="1">
                <a:latin typeface="Calibri"/>
                <a:cs typeface="Calibri"/>
              </a:rPr>
              <a:t>skali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europejskiej</a:t>
            </a:r>
            <a:r>
              <a:rPr lang="en-US" sz="2800">
                <a:latin typeface="Calibri"/>
                <a:cs typeface="Calibri"/>
              </a:rPr>
              <a:t>, </a:t>
            </a:r>
            <a:r>
              <a:rPr lang="en-US" sz="2800" err="1">
                <a:latin typeface="Calibri"/>
                <a:cs typeface="Calibri"/>
              </a:rPr>
              <a:t>obejmującej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teren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całej</a:t>
            </a:r>
            <a:r>
              <a:rPr lang="en-US" sz="2800">
                <a:latin typeface="Calibri"/>
                <a:cs typeface="Calibri"/>
              </a:rPr>
              <a:t> Polski, w </a:t>
            </a:r>
            <a:r>
              <a:rPr lang="en-US" sz="2800" err="1">
                <a:latin typeface="Calibri"/>
                <a:cs typeface="Calibri"/>
              </a:rPr>
              <a:t>tym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także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utracone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na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rzecz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Związku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Sowieckiego</a:t>
            </a:r>
            <a:r>
              <a:rPr lang="en-US" sz="2800">
                <a:latin typeface="Calibri"/>
                <a:cs typeface="Calibri"/>
              </a:rPr>
              <a:t> </a:t>
            </a:r>
            <a:r>
              <a:rPr lang="en-US" sz="2800" err="1">
                <a:latin typeface="Calibri"/>
                <a:cs typeface="Calibri"/>
              </a:rPr>
              <a:t>Kresy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Wschodnie</a:t>
            </a:r>
            <a:r>
              <a:rPr lang="en-US" sz="2800">
                <a:latin typeface="Calibri"/>
                <a:cs typeface="Calibri"/>
              </a:rPr>
              <a:t> II RP. </a:t>
            </a:r>
            <a:endParaRPr lang="pl-PL" sz="2800"/>
          </a:p>
          <a:p>
            <a:pPr marL="0" indent="0" algn="ctr">
              <a:buNone/>
            </a:pPr>
            <a:r>
              <a:rPr lang="en-US" sz="2800" err="1">
                <a:latin typeface="Calibri"/>
                <a:cs typeface="Calibri"/>
              </a:rPr>
              <a:t>Liczbę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członków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wszystkich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organizacji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i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grup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konspiracyjnych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szacuje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się</a:t>
            </a:r>
            <a:r>
              <a:rPr lang="en-US" sz="2800">
                <a:latin typeface="Calibri"/>
                <a:cs typeface="Calibri"/>
              </a:rPr>
              <a:t> </a:t>
            </a:r>
            <a:r>
              <a:rPr lang="en-US" sz="2800" err="1">
                <a:latin typeface="Calibri"/>
                <a:cs typeface="Calibri"/>
              </a:rPr>
              <a:t>na</a:t>
            </a:r>
            <a:r>
              <a:rPr lang="en-US" sz="2800">
                <a:latin typeface="Calibri"/>
                <a:cs typeface="Calibri"/>
              </a:rPr>
              <a:t> 120-180 </a:t>
            </a:r>
            <a:r>
              <a:rPr lang="en-US" sz="2800" err="1">
                <a:latin typeface="Calibri"/>
                <a:cs typeface="Calibri"/>
              </a:rPr>
              <a:t>tysięcy</a:t>
            </a:r>
            <a:r>
              <a:rPr lang="en-US" sz="2800">
                <a:latin typeface="Calibri"/>
                <a:cs typeface="Calibri"/>
              </a:rPr>
              <a:t>.</a:t>
            </a:r>
          </a:p>
          <a:p>
            <a:pPr marL="0" indent="0" algn="r">
              <a:buNone/>
            </a:pPr>
            <a:endParaRPr lang="en-US" sz="1800">
              <a:latin typeface="Calibri"/>
              <a:cs typeface="Calibri"/>
            </a:endParaRPr>
          </a:p>
          <a:p>
            <a:pPr marL="0" indent="0" algn="r">
              <a:buNone/>
            </a:pPr>
            <a:r>
              <a:rPr lang="en-US" sz="1800">
                <a:latin typeface="Calibri"/>
                <a:cs typeface="Calibri"/>
              </a:rPr>
              <a:t>Prezydent.pl</a:t>
            </a:r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9E2417C7-A82F-44F7-A96F-B751F3302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C41F7344-9C8B-4289-B22F-5A9BE386F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3D44D01D-A2CB-4AC9-9D70-A4DC027D19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54427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4">
            <a:extLst>
              <a:ext uri="{FF2B5EF4-FFF2-40B4-BE49-F238E27FC236}">
                <a16:creationId xmlns:a16="http://schemas.microsoft.com/office/drawing/2014/main" xmlns="" id="{01C40124-1649-4FF2-8F64-C8284EB9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086727CD-9977-4B25-9516-2B6E06AAA6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219F4D31-E06B-4B98-A1F1-A29AFCBDD0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04C6A80A-C3F4-48DE-80ED-845C8B3E13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B5E0DA6-CACE-4EF7-906B-7017D34E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904" y="639163"/>
            <a:ext cx="7304383" cy="58775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800" err="1">
                <a:latin typeface="Calibri"/>
                <a:ea typeface="+mn-lt"/>
                <a:cs typeface="+mn-lt"/>
              </a:rPr>
              <a:t>Powojenne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podziemie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niepodległościowe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było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br>
              <a:rPr lang="en-US" sz="2800">
                <a:latin typeface="Calibri"/>
                <a:ea typeface="+mn-lt"/>
                <a:cs typeface="+mn-lt"/>
              </a:rPr>
            </a:br>
            <a:r>
              <a:rPr lang="en-US" sz="2800">
                <a:latin typeface="Calibri"/>
                <a:ea typeface="+mn-lt"/>
                <a:cs typeface="+mn-lt"/>
              </a:rPr>
              <a:t>z </a:t>
            </a:r>
            <a:r>
              <a:rPr lang="en-US" sz="2800" err="1">
                <a:latin typeface="Calibri"/>
                <a:ea typeface="+mn-lt"/>
                <a:cs typeface="+mn-lt"/>
              </a:rPr>
              <a:t>pewnością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głównym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przeciwnikiem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władz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komunistycznych</a:t>
            </a:r>
            <a:r>
              <a:rPr lang="en-US" sz="2800">
                <a:latin typeface="Calibri"/>
                <a:ea typeface="+mn-lt"/>
                <a:cs typeface="+mn-lt"/>
              </a:rPr>
              <a:t> w </a:t>
            </a:r>
            <a:r>
              <a:rPr lang="en-US" sz="2800" err="1">
                <a:latin typeface="Calibri"/>
                <a:ea typeface="+mn-lt"/>
                <a:cs typeface="+mn-lt"/>
              </a:rPr>
              <a:t>pierwszych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powojennych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latach</a:t>
            </a:r>
            <a:r>
              <a:rPr lang="en-US" sz="2800">
                <a:latin typeface="Calibri"/>
                <a:ea typeface="+mn-lt"/>
                <a:cs typeface="+mn-lt"/>
              </a:rPr>
              <a:t>. To </a:t>
            </a:r>
            <a:r>
              <a:rPr lang="en-US" sz="2800" err="1">
                <a:latin typeface="Calibri"/>
                <a:ea typeface="+mn-lt"/>
                <a:cs typeface="+mn-lt"/>
              </a:rPr>
              <a:t>między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innymi</a:t>
            </a:r>
            <a:r>
              <a:rPr lang="en-US" sz="2800">
                <a:latin typeface="Calibri"/>
                <a:ea typeface="+mn-lt"/>
                <a:cs typeface="+mn-lt"/>
              </a:rPr>
              <a:t> za </a:t>
            </a:r>
            <a:r>
              <a:rPr lang="en-US" sz="2800" err="1">
                <a:latin typeface="Calibri"/>
                <a:ea typeface="+mn-lt"/>
                <a:cs typeface="+mn-lt"/>
              </a:rPr>
              <a:t>jego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sprawą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kolejne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sekwencje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wprowadzania</a:t>
            </a:r>
            <a:r>
              <a:rPr lang="en-US" sz="2800">
                <a:latin typeface="Calibri"/>
                <a:ea typeface="+mn-lt"/>
                <a:cs typeface="+mn-lt"/>
              </a:rPr>
              <a:t> w </a:t>
            </a:r>
            <a:r>
              <a:rPr lang="en-US" sz="2800" err="1">
                <a:latin typeface="Calibri"/>
                <a:ea typeface="+mn-lt"/>
                <a:cs typeface="+mn-lt"/>
              </a:rPr>
              <a:t>Polsce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nowego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komunistycznego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ładu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przesunięte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zostały</a:t>
            </a:r>
            <a:r>
              <a:rPr lang="en-US" sz="2800">
                <a:latin typeface="Calibri"/>
                <a:ea typeface="+mn-lt"/>
                <a:cs typeface="+mn-lt"/>
              </a:rPr>
              <a:t> o </a:t>
            </a:r>
            <a:r>
              <a:rPr lang="en-US" sz="2800" err="1">
                <a:latin typeface="Calibri"/>
                <a:ea typeface="+mn-lt"/>
                <a:cs typeface="+mn-lt"/>
              </a:rPr>
              <a:t>kilka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lat</a:t>
            </a:r>
            <a:r>
              <a:rPr lang="en-US" sz="2800">
                <a:latin typeface="Calibri"/>
                <a:ea typeface="+mn-lt"/>
                <a:cs typeface="+mn-lt"/>
              </a:rPr>
              <a:t>, a w </a:t>
            </a:r>
            <a:r>
              <a:rPr lang="en-US" sz="2800" err="1">
                <a:latin typeface="Calibri"/>
                <a:ea typeface="+mn-lt"/>
                <a:cs typeface="+mn-lt"/>
              </a:rPr>
              <a:t>konsekwencji</a:t>
            </a:r>
            <a:r>
              <a:rPr lang="en-US" sz="2800">
                <a:latin typeface="Calibri"/>
                <a:ea typeface="+mn-lt"/>
                <a:cs typeface="+mn-lt"/>
              </a:rPr>
              <a:t> po </a:t>
            </a:r>
            <a:r>
              <a:rPr lang="en-US" sz="2800" err="1">
                <a:latin typeface="Calibri"/>
                <a:ea typeface="+mn-lt"/>
                <a:cs typeface="+mn-lt"/>
              </a:rPr>
              <a:t>śmierci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Stalina</a:t>
            </a:r>
            <a:r>
              <a:rPr lang="en-US" sz="2800">
                <a:latin typeface="Calibri"/>
                <a:ea typeface="+mn-lt"/>
                <a:cs typeface="+mn-lt"/>
              </a:rPr>
              <a:t> – </a:t>
            </a:r>
            <a:r>
              <a:rPr lang="en-US" sz="2800" err="1">
                <a:latin typeface="Calibri"/>
                <a:ea typeface="+mn-lt"/>
                <a:cs typeface="+mn-lt"/>
              </a:rPr>
              <a:t>ostatecznie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zaniechane</a:t>
            </a:r>
            <a:r>
              <a:rPr lang="en-US" sz="2800">
                <a:latin typeface="Calibri"/>
                <a:ea typeface="+mn-lt"/>
                <a:cs typeface="+mn-lt"/>
              </a:rPr>
              <a:t>. To </a:t>
            </a:r>
            <a:r>
              <a:rPr lang="en-US" sz="2800" err="1">
                <a:latin typeface="Calibri"/>
                <a:ea typeface="+mn-lt"/>
                <a:cs typeface="+mn-lt"/>
              </a:rPr>
              <a:t>między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innymi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br>
              <a:rPr lang="en-US" sz="2800">
                <a:latin typeface="Calibri"/>
                <a:ea typeface="+mn-lt"/>
                <a:cs typeface="+mn-lt"/>
              </a:rPr>
            </a:br>
            <a:r>
              <a:rPr lang="en-US" sz="2800">
                <a:latin typeface="Calibri"/>
                <a:ea typeface="+mn-lt"/>
                <a:cs typeface="+mn-lt"/>
              </a:rPr>
              <a:t>z </a:t>
            </a:r>
            <a:r>
              <a:rPr lang="en-US" sz="2800" err="1">
                <a:latin typeface="Calibri"/>
                <a:ea typeface="+mn-lt"/>
                <a:cs typeface="+mn-lt"/>
              </a:rPr>
              <a:t>powodu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konieczności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złamania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najpierw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zbrojnego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oporu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kolektywizacja</a:t>
            </a:r>
            <a:r>
              <a:rPr lang="en-US" sz="2800">
                <a:latin typeface="Calibri"/>
                <a:ea typeface="+mn-lt"/>
                <a:cs typeface="+mn-lt"/>
              </a:rPr>
              <a:t> w </a:t>
            </a:r>
            <a:r>
              <a:rPr lang="en-US" sz="2800" err="1">
                <a:latin typeface="Calibri"/>
                <a:ea typeface="+mn-lt"/>
                <a:cs typeface="+mn-lt"/>
              </a:rPr>
              <a:t>Polsce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rozpoczęła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się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dopiero</a:t>
            </a:r>
            <a:r>
              <a:rPr lang="en-US" sz="2800">
                <a:latin typeface="Calibri"/>
                <a:ea typeface="+mn-lt"/>
                <a:cs typeface="+mn-lt"/>
              </a:rPr>
              <a:t> po 1948 r., a </a:t>
            </a:r>
            <a:r>
              <a:rPr lang="en-US" sz="2800" err="1">
                <a:latin typeface="Calibri"/>
                <a:ea typeface="+mn-lt"/>
                <a:cs typeface="+mn-lt"/>
              </a:rPr>
              <a:t>zdecydowana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rozprawa</a:t>
            </a:r>
            <a:r>
              <a:rPr lang="en-US" sz="2800">
                <a:latin typeface="Calibri"/>
                <a:ea typeface="+mn-lt"/>
                <a:cs typeface="+mn-lt"/>
              </a:rPr>
              <a:t> z </a:t>
            </a:r>
            <a:r>
              <a:rPr lang="en-US" sz="2800" err="1">
                <a:latin typeface="Calibri"/>
                <a:ea typeface="+mn-lt"/>
                <a:cs typeface="+mn-lt"/>
              </a:rPr>
              <a:t>Kościołem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katolickim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przesunięta</a:t>
            </a:r>
            <a:r>
              <a:rPr lang="en-US" sz="2800">
                <a:latin typeface="Calibri"/>
                <a:ea typeface="+mn-lt"/>
                <a:cs typeface="+mn-lt"/>
              </a:rPr>
              <a:t>  </a:t>
            </a:r>
            <a:r>
              <a:rPr lang="en-US" sz="2800" err="1">
                <a:latin typeface="Calibri"/>
                <a:ea typeface="+mn-lt"/>
                <a:cs typeface="+mn-lt"/>
              </a:rPr>
              <a:t>została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dopiero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na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początek</a:t>
            </a:r>
            <a:r>
              <a:rPr lang="en-US" sz="2800">
                <a:latin typeface="Calibri"/>
                <a:ea typeface="+mn-lt"/>
                <a:cs typeface="+mn-lt"/>
              </a:rPr>
              <a:t> </a:t>
            </a:r>
            <a:r>
              <a:rPr lang="en-US" sz="2800" err="1">
                <a:latin typeface="Calibri"/>
                <a:ea typeface="+mn-lt"/>
                <a:cs typeface="+mn-lt"/>
              </a:rPr>
              <a:t>lat</a:t>
            </a:r>
            <a:r>
              <a:rPr lang="en-US" sz="2800">
                <a:latin typeface="Calibri"/>
                <a:ea typeface="+mn-lt"/>
                <a:cs typeface="+mn-lt"/>
              </a:rPr>
              <a:t> 50.</a:t>
            </a:r>
            <a:endParaRPr lang="pl-PL" sz="2800">
              <a:latin typeface="Calibri"/>
              <a:ea typeface="+mn-lt"/>
              <a:cs typeface="+mn-lt"/>
            </a:endParaRPr>
          </a:p>
          <a:p>
            <a:pPr marL="0" indent="0" algn="r">
              <a:buNone/>
            </a:pPr>
            <a:r>
              <a:rPr lang="en-US" sz="1800">
                <a:latin typeface="Calibri"/>
                <a:cs typeface="Calibri"/>
              </a:rPr>
              <a:t>Pamięci.pl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9E2417C7-A82F-44F7-A96F-B751F3302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C41F7344-9C8B-4289-B22F-5A9BE386F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3D44D01D-A2CB-4AC9-9D70-A4DC027D19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Obraz 3" descr="Obraz zawierający osoba, mundur wojskowy, zewnętrzne, trawa&#10;&#10;Opis wygenerowany automatycznie">
            <a:extLst>
              <a:ext uri="{FF2B5EF4-FFF2-40B4-BE49-F238E27FC236}">
                <a16:creationId xmlns:a16="http://schemas.microsoft.com/office/drawing/2014/main" xmlns="" id="{CB2A1A0C-AC55-40F0-89B2-305A1E08F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50" y="-1442"/>
            <a:ext cx="4651709" cy="2967789"/>
          </a:xfrm>
          <a:prstGeom prst="rect">
            <a:avLst/>
          </a:prstGeom>
        </p:spPr>
      </p:pic>
      <p:pic>
        <p:nvPicPr>
          <p:cNvPr id="4" name="Obraz 4" descr="Obraz zawierający zewnętrzne, drzewo, grupa, stare&#10;&#10;Opis wygenerowany automatycznie">
            <a:extLst>
              <a:ext uri="{FF2B5EF4-FFF2-40B4-BE49-F238E27FC236}">
                <a16:creationId xmlns:a16="http://schemas.microsoft.com/office/drawing/2014/main" xmlns="" id="{0AB54DB5-B20A-4545-9D86-1A00B2E02E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793" y="3584765"/>
            <a:ext cx="4658226" cy="32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1431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4">
            <a:extLst>
              <a:ext uri="{FF2B5EF4-FFF2-40B4-BE49-F238E27FC236}">
                <a16:creationId xmlns:a16="http://schemas.microsoft.com/office/drawing/2014/main" xmlns="" id="{01C40124-1649-4FF2-8F64-C8284EB9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086727CD-9977-4B25-9516-2B6E06AAA6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219F4D31-E06B-4B98-A1F1-A29AFCBDD0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04C6A80A-C3F4-48DE-80ED-845C8B3E13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B5E0DA6-CACE-4EF7-906B-7017D34E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781" y="273821"/>
            <a:ext cx="7304383" cy="64202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600" err="1">
                <a:latin typeface="Calibri"/>
                <a:ea typeface="+mn-lt"/>
                <a:cs typeface="+mn-lt"/>
              </a:rPr>
              <a:t>Zbiorowość</a:t>
            </a:r>
            <a:r>
              <a:rPr lang="en-US" sz="2600">
                <a:latin typeface="Calibri"/>
                <a:ea typeface="+mn-lt"/>
                <a:cs typeface="+mn-lt"/>
              </a:rPr>
              <a:t> „</a:t>
            </a:r>
            <a:r>
              <a:rPr lang="en-US" sz="2600" err="1">
                <a:latin typeface="Calibri"/>
                <a:ea typeface="+mn-lt"/>
                <a:cs typeface="+mn-lt"/>
              </a:rPr>
              <a:t>Żołnierzy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Wyklętych</a:t>
            </a:r>
            <a:r>
              <a:rPr lang="en-US" sz="2600">
                <a:latin typeface="Calibri"/>
                <a:ea typeface="+mn-lt"/>
                <a:cs typeface="+mn-lt"/>
              </a:rPr>
              <a:t>” </a:t>
            </a:r>
            <a:r>
              <a:rPr lang="en-US" sz="2600" err="1">
                <a:latin typeface="Calibri"/>
                <a:ea typeface="+mn-lt"/>
                <a:cs typeface="+mn-lt"/>
              </a:rPr>
              <a:t>zapłaciła</a:t>
            </a:r>
            <a:r>
              <a:rPr lang="en-US" sz="2600">
                <a:latin typeface="Calibri"/>
                <a:ea typeface="+mn-lt"/>
                <a:cs typeface="+mn-lt"/>
              </a:rPr>
              <a:t> za </a:t>
            </a:r>
            <a:r>
              <a:rPr lang="en-US" sz="2600" err="1">
                <a:latin typeface="Calibri"/>
                <a:ea typeface="+mn-lt"/>
                <a:cs typeface="+mn-lt"/>
              </a:rPr>
              <a:t>przywiązanie</a:t>
            </a:r>
            <a:r>
              <a:rPr lang="en-US" sz="2600">
                <a:latin typeface="Calibri"/>
                <a:ea typeface="+mn-lt"/>
                <a:cs typeface="+mn-lt"/>
              </a:rPr>
              <a:t> do </a:t>
            </a:r>
            <a:r>
              <a:rPr lang="en-US" sz="2600" err="1">
                <a:latin typeface="Calibri"/>
                <a:ea typeface="+mn-lt"/>
                <a:cs typeface="+mn-lt"/>
              </a:rPr>
              <a:t>tradycji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niepodległościowej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cenę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najwyższą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spośród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wszystkich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grup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i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środowisk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walczących</a:t>
            </a:r>
            <a:r>
              <a:rPr lang="en-US" sz="2600">
                <a:latin typeface="Calibri"/>
                <a:ea typeface="+mn-lt"/>
                <a:cs typeface="+mn-lt"/>
              </a:rPr>
              <a:t> o </a:t>
            </a:r>
            <a:r>
              <a:rPr lang="en-US" sz="2600" err="1">
                <a:latin typeface="Calibri"/>
                <a:ea typeface="+mn-lt"/>
                <a:cs typeface="+mn-lt"/>
              </a:rPr>
              <a:t>wolną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demokratyczną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Polskę</a:t>
            </a:r>
            <a:r>
              <a:rPr lang="en-US" sz="2600">
                <a:latin typeface="Calibri"/>
                <a:ea typeface="+mn-lt"/>
                <a:cs typeface="+mn-lt"/>
              </a:rPr>
              <a:t>. To </a:t>
            </a:r>
            <a:r>
              <a:rPr lang="en-US" sz="2600" err="1">
                <a:latin typeface="Calibri"/>
                <a:ea typeface="+mn-lt"/>
                <a:cs typeface="+mn-lt"/>
              </a:rPr>
              <a:t>ponad</a:t>
            </a:r>
            <a:r>
              <a:rPr lang="en-US" sz="2600">
                <a:latin typeface="Calibri"/>
                <a:ea typeface="+mn-lt"/>
                <a:cs typeface="+mn-lt"/>
              </a:rPr>
              <a:t> 5 </a:t>
            </a:r>
            <a:r>
              <a:rPr lang="en-US" sz="2600" err="1">
                <a:latin typeface="Calibri"/>
                <a:ea typeface="+mn-lt"/>
                <a:cs typeface="+mn-lt"/>
              </a:rPr>
              <a:t>tys</a:t>
            </a:r>
            <a:r>
              <a:rPr lang="en-US" sz="2600">
                <a:latin typeface="Calibri"/>
                <a:ea typeface="+mn-lt"/>
                <a:cs typeface="+mn-lt"/>
              </a:rPr>
              <a:t>. </a:t>
            </a:r>
            <a:r>
              <a:rPr lang="en-US" sz="2600" err="1">
                <a:latin typeface="Calibri"/>
                <a:ea typeface="+mn-lt"/>
                <a:cs typeface="+mn-lt"/>
              </a:rPr>
              <a:t>osób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skazanych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przez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sądy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wojskowe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na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kary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śmierci</a:t>
            </a:r>
            <a:r>
              <a:rPr lang="en-US" sz="2600">
                <a:latin typeface="Calibri"/>
                <a:ea typeface="+mn-lt"/>
                <a:cs typeface="+mn-lt"/>
              </a:rPr>
              <a:t>, </a:t>
            </a:r>
            <a:r>
              <a:rPr lang="en-US" sz="2600" err="1">
                <a:latin typeface="Calibri"/>
                <a:ea typeface="+mn-lt"/>
                <a:cs typeface="+mn-lt"/>
              </a:rPr>
              <a:t>ponad</a:t>
            </a:r>
            <a:r>
              <a:rPr lang="en-US" sz="2600">
                <a:latin typeface="Calibri"/>
                <a:ea typeface="+mn-lt"/>
                <a:cs typeface="+mn-lt"/>
              </a:rPr>
              <a:t> 21 tys. zmarłych i zamordowanych </a:t>
            </a:r>
            <a:br>
              <a:rPr lang="en-US" sz="2600">
                <a:latin typeface="Calibri"/>
                <a:ea typeface="+mn-lt"/>
                <a:cs typeface="+mn-lt"/>
              </a:rPr>
            </a:br>
            <a:r>
              <a:rPr lang="en-US" sz="2600">
                <a:latin typeface="Calibri"/>
                <a:ea typeface="+mn-lt"/>
                <a:cs typeface="+mn-lt"/>
              </a:rPr>
              <a:t>w </a:t>
            </a:r>
            <a:r>
              <a:rPr lang="en-US" sz="2600" err="1">
                <a:latin typeface="Calibri"/>
                <a:ea typeface="+mn-lt"/>
                <a:cs typeface="+mn-lt"/>
              </a:rPr>
              <a:t>więzieniach</a:t>
            </a:r>
            <a:r>
              <a:rPr lang="en-US" sz="2600">
                <a:latin typeface="Calibri"/>
                <a:ea typeface="+mn-lt"/>
                <a:cs typeface="+mn-lt"/>
              </a:rPr>
              <a:t> (w </a:t>
            </a:r>
            <a:r>
              <a:rPr lang="en-US" sz="2600" err="1">
                <a:latin typeface="Calibri"/>
                <a:ea typeface="+mn-lt"/>
                <a:cs typeface="+mn-lt"/>
              </a:rPr>
              <a:t>tym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większość</a:t>
            </a:r>
            <a:r>
              <a:rPr lang="en-US" sz="2600">
                <a:latin typeface="Calibri"/>
                <a:ea typeface="+mn-lt"/>
                <a:cs typeface="+mn-lt"/>
              </a:rPr>
              <a:t> to </a:t>
            </a:r>
            <a:r>
              <a:rPr lang="en-US" sz="2600" err="1">
                <a:latin typeface="Calibri"/>
                <a:ea typeface="+mn-lt"/>
                <a:cs typeface="+mn-lt"/>
              </a:rPr>
              <a:t>członkowie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konspiracji</a:t>
            </a:r>
            <a:r>
              <a:rPr lang="en-US" sz="2600">
                <a:latin typeface="Calibri"/>
                <a:ea typeface="+mn-lt"/>
                <a:cs typeface="+mn-lt"/>
              </a:rPr>
              <a:t>). To </a:t>
            </a:r>
            <a:r>
              <a:rPr lang="en-US" sz="2600" err="1">
                <a:latin typeface="Calibri"/>
                <a:ea typeface="+mn-lt"/>
                <a:cs typeface="+mn-lt"/>
              </a:rPr>
              <a:t>bliżej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nieznana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liczba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zabitych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/>
              <a:t/>
            </a:r>
            <a:br>
              <a:rPr lang="en-US"/>
            </a:br>
            <a:r>
              <a:rPr lang="en-US" sz="2600">
                <a:latin typeface="Calibri"/>
                <a:ea typeface="+mn-lt"/>
                <a:cs typeface="+mn-lt"/>
              </a:rPr>
              <a:t>w </a:t>
            </a:r>
            <a:r>
              <a:rPr lang="en-US" sz="2600" err="1">
                <a:latin typeface="Calibri"/>
                <a:ea typeface="+mn-lt"/>
                <a:cs typeface="+mn-lt"/>
              </a:rPr>
              <a:t>trakcie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tysięcy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pacyfikacji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trwających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przez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pierwsze</a:t>
            </a:r>
            <a:r>
              <a:rPr lang="en-US" sz="2600">
                <a:latin typeface="Calibri"/>
                <a:ea typeface="+mn-lt"/>
                <a:cs typeface="+mn-lt"/>
              </a:rPr>
              <a:t> 10 </a:t>
            </a:r>
            <a:r>
              <a:rPr lang="en-US" sz="2600" err="1">
                <a:latin typeface="Calibri"/>
                <a:ea typeface="+mn-lt"/>
                <a:cs typeface="+mn-lt"/>
              </a:rPr>
              <a:t>powojennych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lat</a:t>
            </a:r>
            <a:r>
              <a:rPr lang="en-US" sz="2600">
                <a:latin typeface="Calibri"/>
                <a:ea typeface="+mn-lt"/>
                <a:cs typeface="+mn-lt"/>
              </a:rPr>
              <a:t>, </a:t>
            </a:r>
            <a:r>
              <a:rPr lang="en-US" sz="2600" err="1">
                <a:latin typeface="Calibri"/>
                <a:ea typeface="+mn-lt"/>
                <a:cs typeface="+mn-lt"/>
              </a:rPr>
              <a:t>zamordowanych</a:t>
            </a:r>
            <a:r>
              <a:rPr lang="en-US" sz="2600">
                <a:latin typeface="Calibri"/>
                <a:ea typeface="+mn-lt"/>
                <a:cs typeface="+mn-lt"/>
              </a:rPr>
              <a:t> bez </a:t>
            </a:r>
            <a:r>
              <a:rPr lang="en-US" sz="2600" err="1">
                <a:latin typeface="Calibri"/>
                <a:ea typeface="+mn-lt"/>
                <a:cs typeface="+mn-lt"/>
              </a:rPr>
              <a:t>sądu</a:t>
            </a:r>
            <a:r>
              <a:rPr lang="en-US" sz="2600">
                <a:latin typeface="Calibri"/>
                <a:ea typeface="+mn-lt"/>
                <a:cs typeface="+mn-lt"/>
              </a:rPr>
              <a:t> w </a:t>
            </a:r>
            <a:r>
              <a:rPr lang="en-US" sz="2600" err="1">
                <a:latin typeface="Calibri"/>
                <a:ea typeface="+mn-lt"/>
                <a:cs typeface="+mn-lt"/>
              </a:rPr>
              <a:t>siedzibach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urzędów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bezpieczeństwa</a:t>
            </a:r>
            <a:r>
              <a:rPr lang="en-US" sz="2600">
                <a:latin typeface="Calibri"/>
                <a:ea typeface="+mn-lt"/>
                <a:cs typeface="+mn-lt"/>
              </a:rPr>
              <a:t> (</a:t>
            </a:r>
            <a:r>
              <a:rPr lang="en-US" sz="2600" err="1">
                <a:latin typeface="Calibri"/>
                <a:ea typeface="+mn-lt"/>
                <a:cs typeface="+mn-lt"/>
              </a:rPr>
              <a:t>około</a:t>
            </a:r>
            <a:r>
              <a:rPr lang="en-US" sz="2600">
                <a:latin typeface="Calibri"/>
                <a:ea typeface="+mn-lt"/>
                <a:cs typeface="+mn-lt"/>
              </a:rPr>
              <a:t> 20 </a:t>
            </a:r>
            <a:r>
              <a:rPr lang="en-US" sz="2600" err="1">
                <a:latin typeface="Calibri"/>
                <a:ea typeface="+mn-lt"/>
                <a:cs typeface="+mn-lt"/>
              </a:rPr>
              <a:t>tys</a:t>
            </a:r>
            <a:r>
              <a:rPr lang="en-US" sz="2600">
                <a:latin typeface="Calibri"/>
                <a:ea typeface="+mn-lt"/>
                <a:cs typeface="+mn-lt"/>
              </a:rPr>
              <a:t>.). To </a:t>
            </a:r>
            <a:r>
              <a:rPr lang="en-US" sz="2600" err="1">
                <a:latin typeface="Calibri"/>
                <a:ea typeface="+mn-lt"/>
                <a:cs typeface="+mn-lt"/>
              </a:rPr>
              <a:t>ponad</a:t>
            </a:r>
            <a:r>
              <a:rPr lang="en-US" sz="2600">
                <a:latin typeface="Calibri"/>
                <a:ea typeface="+mn-lt"/>
                <a:cs typeface="+mn-lt"/>
              </a:rPr>
              <a:t> 250 </a:t>
            </a:r>
            <a:r>
              <a:rPr lang="en-US" sz="2600" err="1">
                <a:latin typeface="Calibri"/>
                <a:ea typeface="+mn-lt"/>
                <a:cs typeface="+mn-lt"/>
              </a:rPr>
              <a:t>tys</a:t>
            </a:r>
            <a:r>
              <a:rPr lang="en-US" sz="2600">
                <a:latin typeface="Calibri"/>
                <a:ea typeface="+mn-lt"/>
                <a:cs typeface="+mn-lt"/>
              </a:rPr>
              <a:t>. </a:t>
            </a:r>
            <a:r>
              <a:rPr lang="en-US" sz="2600" err="1">
                <a:latin typeface="Calibri"/>
                <a:ea typeface="+mn-lt"/>
                <a:cs typeface="+mn-lt"/>
              </a:rPr>
              <a:t>osób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skazanych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na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kary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więzienia</a:t>
            </a:r>
            <a:r>
              <a:rPr lang="en-US" sz="2600">
                <a:latin typeface="Calibri"/>
                <a:ea typeface="+mn-lt"/>
                <a:cs typeface="+mn-lt"/>
              </a:rPr>
              <a:t> z </a:t>
            </a:r>
            <a:r>
              <a:rPr lang="en-US" sz="2600" err="1">
                <a:latin typeface="Calibri"/>
                <a:ea typeface="+mn-lt"/>
                <a:cs typeface="+mn-lt"/>
              </a:rPr>
              <a:t>powodów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politycznych</a:t>
            </a:r>
            <a:r>
              <a:rPr lang="en-US" sz="2600">
                <a:latin typeface="Calibri"/>
                <a:ea typeface="+mn-lt"/>
                <a:cs typeface="+mn-lt"/>
              </a:rPr>
              <a:t>, </a:t>
            </a:r>
            <a:r>
              <a:rPr lang="en-US" sz="2600" err="1">
                <a:latin typeface="Calibri"/>
                <a:ea typeface="+mn-lt"/>
                <a:cs typeface="+mn-lt"/>
              </a:rPr>
              <a:t>kilkaset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tysięcy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dalszych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zrujnowanych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zdrowotnie</a:t>
            </a:r>
            <a:r>
              <a:rPr lang="en-US" sz="2600">
                <a:latin typeface="Calibri"/>
                <a:ea typeface="+mn-lt"/>
                <a:cs typeface="+mn-lt"/>
              </a:rPr>
              <a:t>, </a:t>
            </a:r>
            <a:r>
              <a:rPr lang="en-US" sz="2600" err="1">
                <a:latin typeface="Calibri"/>
                <a:ea typeface="+mn-lt"/>
                <a:cs typeface="+mn-lt"/>
              </a:rPr>
              <a:t>ekonomicznie</a:t>
            </a:r>
            <a:r>
              <a:rPr lang="en-US" sz="2600">
                <a:latin typeface="Calibri"/>
                <a:ea typeface="+mn-lt"/>
                <a:cs typeface="+mn-lt"/>
              </a:rPr>
              <a:t>, </a:t>
            </a:r>
            <a:r>
              <a:rPr lang="en-US" sz="2600" err="1">
                <a:latin typeface="Calibri"/>
                <a:ea typeface="+mn-lt"/>
                <a:cs typeface="+mn-lt"/>
              </a:rPr>
              <a:t>skazanych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na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bycie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obywatelami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drugiej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r>
              <a:rPr lang="en-US" sz="2600" err="1">
                <a:latin typeface="Calibri"/>
                <a:ea typeface="+mn-lt"/>
                <a:cs typeface="+mn-lt"/>
              </a:rPr>
              <a:t>kategorii</a:t>
            </a:r>
            <a:r>
              <a:rPr lang="en-US" sz="2600">
                <a:latin typeface="Calibri"/>
                <a:ea typeface="+mn-lt"/>
                <a:cs typeface="+mn-lt"/>
              </a:rPr>
              <a:t> </a:t>
            </a:r>
            <a:br>
              <a:rPr lang="en-US" sz="2600">
                <a:latin typeface="Calibri"/>
                <a:ea typeface="+mn-lt"/>
                <a:cs typeface="+mn-lt"/>
              </a:rPr>
            </a:br>
            <a:r>
              <a:rPr lang="en-US" sz="2600">
                <a:latin typeface="Calibri"/>
                <a:ea typeface="+mn-lt"/>
                <a:cs typeface="+mn-lt"/>
              </a:rPr>
              <a:t>w PRL.</a:t>
            </a:r>
            <a:endParaRPr lang="pl-PL" sz="2600">
              <a:latin typeface="Calibri"/>
              <a:ea typeface="+mn-lt"/>
              <a:cs typeface="Calibri"/>
            </a:endParaRPr>
          </a:p>
          <a:p>
            <a:pPr marL="0" indent="0" algn="ctr">
              <a:buNone/>
            </a:pPr>
            <a:r>
              <a:rPr lang="en-US" sz="1800">
                <a:latin typeface="Calibri"/>
                <a:ea typeface="+mn-lt"/>
                <a:cs typeface="Calibri"/>
              </a:rPr>
              <a:t>                                                                                                Pamięci</a:t>
            </a:r>
            <a:r>
              <a:rPr lang="en-US" sz="1800">
                <a:latin typeface="Calibri"/>
                <a:cs typeface="Calibri"/>
              </a:rPr>
              <a:t>.pl</a:t>
            </a:r>
            <a:endParaRPr lang="pl-PL" sz="2600">
              <a:latin typeface="Calibri"/>
              <a:cs typeface="Calibri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9E2417C7-A82F-44F7-A96F-B751F3302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C41F7344-9C8B-4289-B22F-5A9BE386F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3D44D01D-A2CB-4AC9-9D70-A4DC027D19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Obraz 3" descr="Obraz zawierający osoba, mundur wojskowy, zewnętrzne, trawa&#10;&#10;Opis wygenerowany automatycznie">
            <a:extLst>
              <a:ext uri="{FF2B5EF4-FFF2-40B4-BE49-F238E27FC236}">
                <a16:creationId xmlns:a16="http://schemas.microsoft.com/office/drawing/2014/main" xmlns="" id="{CB2A1A0C-AC55-40F0-89B2-305A1E08F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50" y="-1442"/>
            <a:ext cx="4651709" cy="2967789"/>
          </a:xfrm>
          <a:prstGeom prst="rect">
            <a:avLst/>
          </a:prstGeom>
        </p:spPr>
      </p:pic>
      <p:pic>
        <p:nvPicPr>
          <p:cNvPr id="4" name="Obraz 4" descr="Obraz zawierający zewnętrzne, drzewo, grupa, stare&#10;&#10;Opis wygenerowany automatycznie">
            <a:extLst>
              <a:ext uri="{FF2B5EF4-FFF2-40B4-BE49-F238E27FC236}">
                <a16:creationId xmlns:a16="http://schemas.microsoft.com/office/drawing/2014/main" xmlns="" id="{0AB54DB5-B20A-4545-9D86-1A00B2E02E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793" y="3584765"/>
            <a:ext cx="4658226" cy="32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4566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6DBFAD4-B5FC-442B-A283-381B01B1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9B649DC7-8769-4383-A6F2-8F366BA7A1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0C67FD53-2686-4E0E-BA49-976F78F9A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Obraz 2" descr="Obraz zawierający biały, pozujący, grupa, czarny&#10;&#10;Opis wygenerowany automatycznie">
            <a:extLst>
              <a:ext uri="{FF2B5EF4-FFF2-40B4-BE49-F238E27FC236}">
                <a16:creationId xmlns:a16="http://schemas.microsoft.com/office/drawing/2014/main" xmlns="" id="{7421FB64-0704-44F4-83CC-617E7B4DF7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056" r="2204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6654678-DBEA-479B-A9A1-2278DD8097AF}"/>
              </a:ext>
            </a:extLst>
          </p:cNvPr>
          <p:cNvSpPr txBox="1"/>
          <p:nvPr/>
        </p:nvSpPr>
        <p:spPr>
          <a:xfrm>
            <a:off x="6172627" y="2268220"/>
            <a:ext cx="5383592" cy="390397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400">
              <a:latin typeface="Calibri"/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Wingdings" pitchFamily="2" charset="2"/>
            </a:pPr>
            <a:r>
              <a:rPr lang="en-US" sz="2400" dirty="0">
                <a:latin typeface="Calibri"/>
                <a:cs typeface="Calibri"/>
              </a:rPr>
              <a:t>Nie ma </a:t>
            </a:r>
            <a:r>
              <a:rPr lang="en-US" sz="2400" dirty="0" err="1">
                <a:latin typeface="Calibri"/>
                <a:cs typeface="Calibri"/>
              </a:rPr>
              <a:t>wystarczaco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dużej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przestrzeni</a:t>
            </a:r>
            <a:r>
              <a:rPr lang="en-US" sz="2400" dirty="0">
                <a:latin typeface="Calibri"/>
                <a:cs typeface="Calibri"/>
              </a:rPr>
              <a:t>, aby </a:t>
            </a:r>
            <a:r>
              <a:rPr lang="en-US" sz="2400" dirty="0" err="1">
                <a:latin typeface="Calibri"/>
                <a:cs typeface="Calibri"/>
              </a:rPr>
              <a:t>wypisać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nazwiska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wszystkich</a:t>
            </a:r>
            <a:r>
              <a:rPr lang="en-US" sz="2400" dirty="0">
                <a:latin typeface="Calibri"/>
                <a:cs typeface="Calibri"/>
              </a:rPr>
              <a:t> "</a:t>
            </a:r>
            <a:r>
              <a:rPr lang="en-US" sz="2400" dirty="0" err="1">
                <a:latin typeface="Calibri"/>
                <a:cs typeface="Calibri"/>
              </a:rPr>
              <a:t>Niezłomnych</a:t>
            </a:r>
            <a:r>
              <a:rPr lang="en-US" sz="2400" dirty="0">
                <a:latin typeface="Calibri"/>
                <a:cs typeface="Calibri"/>
              </a:rPr>
              <a:t>", </a:t>
            </a:r>
            <a:r>
              <a:rPr lang="en-US" sz="2400" dirty="0" err="1">
                <a:latin typeface="Calibri"/>
                <a:cs typeface="Calibri"/>
              </a:rPr>
              <a:t>dlatego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wspomnę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tylko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parę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Wingdings" pitchFamily="2" charset="2"/>
            </a:pPr>
            <a:r>
              <a:rPr lang="en-US" sz="2400" dirty="0">
                <a:latin typeface="Calibri"/>
                <a:cs typeface="Calibri"/>
              </a:rPr>
              <a:t>Jan </a:t>
            </a:r>
            <a:r>
              <a:rPr lang="en-US" sz="2400" dirty="0" err="1">
                <a:latin typeface="Calibri"/>
                <a:cs typeface="Calibri"/>
              </a:rPr>
              <a:t>Tabortowski</a:t>
            </a:r>
            <a:r>
              <a:rPr lang="en-US" sz="2400" dirty="0">
                <a:latin typeface="Calibri"/>
                <a:cs typeface="Calibri"/>
              </a:rPr>
              <a:t> "Bruzda", Łukasz Ciepliński "</a:t>
            </a:r>
            <a:r>
              <a:rPr lang="en-US" sz="2400" dirty="0" err="1">
                <a:latin typeface="Calibri"/>
                <a:cs typeface="Calibri"/>
              </a:rPr>
              <a:t>Pług</a:t>
            </a:r>
            <a:r>
              <a:rPr lang="en-US" sz="2400" dirty="0">
                <a:latin typeface="Calibri"/>
                <a:cs typeface="Calibri"/>
              </a:rPr>
              <a:t>", Zygmunt </a:t>
            </a:r>
            <a:r>
              <a:rPr lang="en-US" sz="2400" dirty="0" err="1">
                <a:latin typeface="Calibri"/>
                <a:cs typeface="Calibri"/>
              </a:rPr>
              <a:t>Szendzielarz</a:t>
            </a:r>
            <a:r>
              <a:rPr lang="en-US" sz="2400" dirty="0">
                <a:latin typeface="Calibri"/>
                <a:cs typeface="Calibri"/>
              </a:rPr>
              <a:t> "</a:t>
            </a:r>
            <a:r>
              <a:rPr lang="en-US" sz="2400" dirty="0" err="1">
                <a:latin typeface="Calibri"/>
                <a:cs typeface="Calibri"/>
              </a:rPr>
              <a:t>Łupaszka</a:t>
            </a:r>
            <a:r>
              <a:rPr lang="en-US" sz="2400" dirty="0">
                <a:latin typeface="Calibri"/>
                <a:cs typeface="Calibri"/>
              </a:rPr>
              <a:t>", Józef </a:t>
            </a:r>
            <a:r>
              <a:rPr lang="en-US" sz="2400" dirty="0" err="1">
                <a:latin typeface="Calibri"/>
                <a:cs typeface="Calibri"/>
              </a:rPr>
              <a:t>Kuraś</a:t>
            </a:r>
            <a:r>
              <a:rPr lang="en-US" sz="2400" dirty="0">
                <a:latin typeface="Calibri"/>
                <a:cs typeface="Calibri"/>
              </a:rPr>
              <a:t> "</a:t>
            </a:r>
            <a:r>
              <a:rPr lang="en-US" sz="2400" dirty="0" err="1">
                <a:latin typeface="Calibri"/>
                <a:cs typeface="Calibri"/>
              </a:rPr>
              <a:t>Ogień</a:t>
            </a:r>
            <a:r>
              <a:rPr lang="en-US" sz="2400" dirty="0">
                <a:latin typeface="Calibri"/>
                <a:cs typeface="Calibri"/>
              </a:rPr>
              <a:t>", Jan Mazurkiewicz "Radosław", Danuta </a:t>
            </a:r>
            <a:r>
              <a:rPr lang="en-US" sz="2400" dirty="0" err="1">
                <a:latin typeface="Calibri"/>
                <a:cs typeface="Calibri"/>
              </a:rPr>
              <a:t>Siedzikówna</a:t>
            </a:r>
            <a:r>
              <a:rPr lang="en-US" sz="2400" dirty="0">
                <a:latin typeface="Calibri"/>
                <a:cs typeface="Calibri"/>
              </a:rPr>
              <a:t> "Inka", Emil </a:t>
            </a:r>
            <a:r>
              <a:rPr lang="en-US" sz="2400" dirty="0" err="1">
                <a:latin typeface="Calibri"/>
                <a:cs typeface="Calibri"/>
              </a:rPr>
              <a:t>Fieldorf</a:t>
            </a:r>
            <a:r>
              <a:rPr lang="en-US" sz="2400" dirty="0">
                <a:latin typeface="Calibri"/>
                <a:cs typeface="Calibri"/>
              </a:rPr>
              <a:t> "Nil", Franciszek </a:t>
            </a:r>
            <a:r>
              <a:rPr lang="en-US" sz="2400" dirty="0" err="1">
                <a:latin typeface="Calibri"/>
                <a:cs typeface="Calibri"/>
              </a:rPr>
              <a:t>Niepokólczycki</a:t>
            </a:r>
            <a:r>
              <a:rPr lang="en-US" sz="2400" dirty="0">
                <a:latin typeface="Calibri"/>
                <a:cs typeface="Calibri"/>
              </a:rPr>
              <a:t> "Teodor" </a:t>
            </a:r>
            <a:br>
              <a:rPr lang="en-US" sz="2400" dirty="0">
                <a:latin typeface="Calibri"/>
                <a:cs typeface="Calibri"/>
              </a:rPr>
            </a:br>
            <a:r>
              <a:rPr lang="en-US" sz="2400" dirty="0" err="1">
                <a:latin typeface="Calibri"/>
                <a:cs typeface="Calibri"/>
              </a:rPr>
              <a:t>i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wielu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cs typeface="Calibri"/>
              </a:rPr>
              <a:t>wielu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innych</a:t>
            </a:r>
            <a:r>
              <a:rPr lang="en-US" sz="2400" dirty="0">
                <a:latin typeface="Calibri"/>
                <a:cs typeface="Calibri"/>
              </a:rPr>
              <a:t>...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1C54BA92-6292-4A8A-8A70-D6A52A28EEFF}"/>
              </a:ext>
            </a:extLst>
          </p:cNvPr>
          <p:cNvSpPr txBox="1"/>
          <p:nvPr/>
        </p:nvSpPr>
        <p:spPr>
          <a:xfrm>
            <a:off x="1070976" y="789140"/>
            <a:ext cx="5551116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100" b="1" cap="all" err="1">
                <a:latin typeface="Calibri"/>
                <a:cs typeface="Calibri"/>
              </a:rPr>
              <a:t>Żołnierze</a:t>
            </a:r>
            <a:r>
              <a:rPr lang="en-US" sz="4100" b="1" cap="all">
                <a:latin typeface="Calibri"/>
                <a:cs typeface="Calibri"/>
              </a:rPr>
              <a:t> NIEZŁOMNI...</a:t>
            </a:r>
          </a:p>
        </p:txBody>
      </p:sp>
    </p:spTree>
    <p:extLst>
      <p:ext uri="{BB962C8B-B14F-4D97-AF65-F5344CB8AC3E}">
        <p14:creationId xmlns:p14="http://schemas.microsoft.com/office/powerpoint/2010/main" val="118351816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tekst, noszenie, czerwony, pozujący&#10;&#10;Opis wygenerowany automatycznie">
            <a:extLst>
              <a:ext uri="{FF2B5EF4-FFF2-40B4-BE49-F238E27FC236}">
                <a16:creationId xmlns:a16="http://schemas.microsoft.com/office/drawing/2014/main" xmlns="" id="{19EA4EF3-778C-43FC-BCB4-9F6176AA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003" y="1083502"/>
            <a:ext cx="9121035" cy="45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115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6DBFAD4-B5FC-442B-A283-381B01B1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9B649DC7-8769-4383-A6F2-8F366BA7A1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0C67FD53-2686-4E0E-BA49-976F78F9A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62E11DD-B54B-4751-9C17-39DAF9EF4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CC82D1AC-EE05-44AC-B140-2D7ACFF73743}"/>
              </a:ext>
            </a:extLst>
          </p:cNvPr>
          <p:cNvSpPr txBox="1"/>
          <p:nvPr/>
        </p:nvSpPr>
        <p:spPr>
          <a:xfrm>
            <a:off x="79568" y="284258"/>
            <a:ext cx="7317953" cy="647248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 b="1" err="1">
                <a:latin typeface="Calibri"/>
                <a:cs typeface="Calibri"/>
              </a:rPr>
              <a:t>Chciałabym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przybliżyć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postać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Żołnierza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Niezłomnego</a:t>
            </a:r>
            <a:r>
              <a:rPr lang="en-US" sz="2000" b="1">
                <a:latin typeface="Calibri"/>
                <a:cs typeface="Calibri"/>
              </a:rPr>
              <a:t> - </a:t>
            </a:r>
            <a:r>
              <a:rPr lang="en-US" sz="2000" b="1" err="1">
                <a:latin typeface="Calibri"/>
                <a:cs typeface="Calibri"/>
              </a:rPr>
              <a:t>Danuty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Siedziakówny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pseudonim</a:t>
            </a:r>
            <a:r>
              <a:rPr lang="en-US" sz="2000" b="1">
                <a:latin typeface="Calibri"/>
                <a:cs typeface="Calibri"/>
              </a:rPr>
              <a:t> Inka</a:t>
            </a:r>
            <a:endParaRPr lang="pl-PL" sz="2000" b="1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000">
              <a:latin typeface="Calibri"/>
              <a:cs typeface="Calibri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err="1">
                <a:latin typeface="Calibri"/>
                <a:ea typeface="+mn-lt"/>
                <a:cs typeface="+mn-lt"/>
              </a:rPr>
              <a:t>Rodzice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Danuty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Siedzikówny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pochodzili</a:t>
            </a:r>
            <a:r>
              <a:rPr lang="en-US" sz="2000">
                <a:latin typeface="Calibri"/>
                <a:ea typeface="+mn-lt"/>
                <a:cs typeface="+mn-lt"/>
              </a:rPr>
              <a:t> z </a:t>
            </a:r>
            <a:r>
              <a:rPr lang="en-US" sz="2000" err="1">
                <a:latin typeface="Calibri"/>
                <a:ea typeface="+mn-lt"/>
                <a:cs typeface="+mn-lt"/>
              </a:rPr>
              <a:t>rodzin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drobnoszlacheckich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br>
              <a:rPr lang="en-US" sz="2000">
                <a:latin typeface="Calibri"/>
                <a:ea typeface="+mn-lt"/>
                <a:cs typeface="+mn-lt"/>
              </a:rPr>
            </a:br>
            <a:r>
              <a:rPr lang="en-US" sz="2000">
                <a:latin typeface="Calibri"/>
                <a:ea typeface="+mn-lt"/>
                <a:cs typeface="+mn-lt"/>
              </a:rPr>
              <a:t>z </a:t>
            </a:r>
            <a:r>
              <a:rPr lang="en-US" sz="2000" err="1">
                <a:latin typeface="Calibri"/>
                <a:ea typeface="+mn-lt"/>
                <a:cs typeface="+mn-lt"/>
              </a:rPr>
              <a:t>Podlasia</a:t>
            </a:r>
            <a:r>
              <a:rPr lang="en-US" sz="2000">
                <a:latin typeface="Calibri"/>
                <a:ea typeface="+mn-lt"/>
                <a:cs typeface="+mn-lt"/>
              </a:rPr>
              <a:t>. </a:t>
            </a:r>
            <a:r>
              <a:rPr lang="en-US" sz="2000" err="1">
                <a:latin typeface="Calibri"/>
                <a:ea typeface="+mn-lt"/>
                <a:cs typeface="+mn-lt"/>
              </a:rPr>
              <a:t>Jej</a:t>
            </a:r>
            <a:r>
              <a:rPr lang="en-US" sz="2000">
                <a:latin typeface="Calibri"/>
                <a:ea typeface="+mn-lt"/>
                <a:cs typeface="+mn-lt"/>
              </a:rPr>
              <a:t> tata, Wacław, w </a:t>
            </a:r>
            <a:r>
              <a:rPr lang="en-US" sz="2000" err="1">
                <a:latin typeface="Calibri"/>
                <a:ea typeface="+mn-lt"/>
                <a:cs typeface="+mn-lt"/>
              </a:rPr>
              <a:t>okresie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zaborów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był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represjonowany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br>
              <a:rPr lang="en-US" sz="2000">
                <a:latin typeface="Calibri"/>
                <a:ea typeface="+mn-lt"/>
                <a:cs typeface="+mn-lt"/>
              </a:rPr>
            </a:br>
            <a:r>
              <a:rPr lang="en-US" sz="2000">
                <a:latin typeface="Calibri"/>
                <a:ea typeface="+mn-lt"/>
                <a:cs typeface="+mn-lt"/>
              </a:rPr>
              <a:t>za </a:t>
            </a:r>
            <a:r>
              <a:rPr lang="en-US" sz="2000" err="1">
                <a:latin typeface="Calibri"/>
                <a:ea typeface="+mn-lt"/>
                <a:cs typeface="+mn-lt"/>
              </a:rPr>
              <a:t>działalność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patriotyczną</a:t>
            </a:r>
            <a:r>
              <a:rPr lang="en-US" sz="2000">
                <a:latin typeface="Calibri"/>
                <a:ea typeface="+mn-lt"/>
                <a:cs typeface="+mn-lt"/>
              </a:rPr>
              <a:t>. W </a:t>
            </a:r>
            <a:r>
              <a:rPr lang="en-US" sz="2000" err="1">
                <a:latin typeface="Calibri"/>
                <a:ea typeface="+mn-lt"/>
                <a:cs typeface="+mn-lt"/>
              </a:rPr>
              <a:t>wieku</a:t>
            </a:r>
            <a:r>
              <a:rPr lang="en-US" sz="2000">
                <a:latin typeface="Calibri"/>
                <a:ea typeface="+mn-lt"/>
                <a:cs typeface="+mn-lt"/>
              </a:rPr>
              <a:t> 19 </a:t>
            </a:r>
            <a:r>
              <a:rPr lang="en-US" sz="2000" err="1">
                <a:latin typeface="Calibri"/>
                <a:ea typeface="+mn-lt"/>
                <a:cs typeface="+mn-lt"/>
              </a:rPr>
              <a:t>lat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trafił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na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Sybir</a:t>
            </a:r>
            <a:r>
              <a:rPr lang="en-US" sz="2000">
                <a:latin typeface="Calibri"/>
                <a:ea typeface="+mn-lt"/>
                <a:cs typeface="+mn-lt"/>
              </a:rPr>
              <a:t>. </a:t>
            </a:r>
            <a:r>
              <a:rPr lang="en-US" sz="2000" err="1">
                <a:latin typeface="Calibri"/>
                <a:ea typeface="+mn-lt"/>
                <a:cs typeface="+mn-lt"/>
              </a:rPr>
              <a:t>Cudem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wrócił</a:t>
            </a:r>
            <a:r>
              <a:rPr lang="en-US" sz="2000">
                <a:latin typeface="Calibri"/>
                <a:ea typeface="+mn-lt"/>
                <a:cs typeface="+mn-lt"/>
              </a:rPr>
              <a:t> w 1926 </a:t>
            </a:r>
            <a:r>
              <a:rPr lang="en-US" sz="2000" err="1">
                <a:latin typeface="Calibri"/>
                <a:ea typeface="+mn-lt"/>
                <a:cs typeface="+mn-lt"/>
              </a:rPr>
              <a:t>roku</a:t>
            </a:r>
            <a:r>
              <a:rPr lang="en-US" sz="2000">
                <a:latin typeface="Calibri"/>
                <a:ea typeface="+mn-lt"/>
                <a:cs typeface="+mn-lt"/>
              </a:rPr>
              <a:t>. </a:t>
            </a:r>
            <a:r>
              <a:rPr lang="en-US" sz="2000" err="1">
                <a:latin typeface="Calibri"/>
                <a:ea typeface="+mn-lt"/>
                <a:cs typeface="+mn-lt"/>
              </a:rPr>
              <a:t>Niestety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nie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na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bardzo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długo</a:t>
            </a:r>
            <a:r>
              <a:rPr lang="en-US" sz="2000">
                <a:latin typeface="Calibri"/>
                <a:ea typeface="+mn-lt"/>
                <a:cs typeface="+mn-lt"/>
              </a:rPr>
              <a:t>. W 1940 </a:t>
            </a:r>
            <a:r>
              <a:rPr lang="en-US" sz="2000" err="1">
                <a:latin typeface="Calibri"/>
                <a:ea typeface="+mn-lt"/>
                <a:cs typeface="+mn-lt"/>
              </a:rPr>
              <a:t>roku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ponownie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został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wywieziony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na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Wschód</a:t>
            </a:r>
            <a:r>
              <a:rPr lang="en-US" sz="200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tym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razem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przez</a:t>
            </a:r>
            <a:r>
              <a:rPr lang="en-US" sz="2000">
                <a:latin typeface="Calibri"/>
                <a:ea typeface="+mn-lt"/>
                <a:cs typeface="+mn-lt"/>
              </a:rPr>
              <a:t> NKWD, w </a:t>
            </a:r>
            <a:r>
              <a:rPr lang="en-US" sz="2000" err="1">
                <a:latin typeface="Calibri"/>
                <a:ea typeface="+mn-lt"/>
                <a:cs typeface="+mn-lt"/>
              </a:rPr>
              <a:t>ramach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pierwszej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wielkiej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wywózki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mieszkańców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Kresów</a:t>
            </a:r>
            <a:r>
              <a:rPr lang="en-US" sz="2000">
                <a:latin typeface="Calibri"/>
                <a:ea typeface="+mn-lt"/>
                <a:cs typeface="+mn-lt"/>
              </a:rPr>
              <a:t>. Mama Eugenia </a:t>
            </a:r>
            <a:r>
              <a:rPr lang="en-US" sz="2000" err="1">
                <a:latin typeface="Calibri"/>
                <a:ea typeface="+mn-lt"/>
                <a:cs typeface="+mn-lt"/>
              </a:rPr>
              <a:t>zginęła</a:t>
            </a:r>
            <a:r>
              <a:rPr lang="en-US" sz="2000">
                <a:latin typeface="Calibri"/>
                <a:ea typeface="+mn-lt"/>
                <a:cs typeface="+mn-lt"/>
              </a:rPr>
              <a:t> 3 </a:t>
            </a:r>
            <a:r>
              <a:rPr lang="en-US" sz="2000" err="1">
                <a:latin typeface="Calibri"/>
                <a:ea typeface="+mn-lt"/>
                <a:cs typeface="+mn-lt"/>
              </a:rPr>
              <a:t>lata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później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zamęczona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przez</a:t>
            </a:r>
            <a:r>
              <a:rPr lang="en-US" sz="2000">
                <a:latin typeface="Calibri"/>
                <a:ea typeface="+mn-lt"/>
                <a:cs typeface="+mn-lt"/>
              </a:rPr>
              <a:t> gestapo. </a:t>
            </a:r>
            <a:r>
              <a:rPr lang="en-US" sz="2000" err="1">
                <a:latin typeface="Calibri"/>
                <a:ea typeface="+mn-lt"/>
                <a:cs typeface="+mn-lt"/>
              </a:rPr>
              <a:t>Tuż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przed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śmiercią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prosiła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córki</a:t>
            </a:r>
            <a:r>
              <a:rPr lang="en-US" sz="2000">
                <a:latin typeface="Calibri"/>
                <a:ea typeface="+mn-lt"/>
                <a:cs typeface="+mn-lt"/>
              </a:rPr>
              <a:t>, by </a:t>
            </a:r>
            <a:r>
              <a:rPr lang="en-US" sz="2000" err="1">
                <a:latin typeface="Calibri"/>
                <a:ea typeface="+mn-lt"/>
                <a:cs typeface="+mn-lt"/>
              </a:rPr>
              <a:t>się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nie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mściły</a:t>
            </a:r>
            <a:r>
              <a:rPr lang="en-US" sz="2000">
                <a:latin typeface="Calibri"/>
                <a:ea typeface="+mn-lt"/>
                <a:cs typeface="+mn-lt"/>
              </a:rPr>
              <a:t>. Inka </a:t>
            </a:r>
            <a:r>
              <a:rPr lang="en-US" sz="2000" err="1">
                <a:latin typeface="Calibri"/>
                <a:ea typeface="+mn-lt"/>
                <a:cs typeface="+mn-lt"/>
              </a:rPr>
              <a:t>mimo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wszystko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poszła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walczyć</a:t>
            </a:r>
            <a:r>
              <a:rPr lang="en-US" sz="2000">
                <a:latin typeface="Calibri"/>
                <a:ea typeface="+mn-lt"/>
                <a:cs typeface="+mn-lt"/>
              </a:rPr>
              <a:t>.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latin typeface="Calibri"/>
                <a:ea typeface="+mn-lt"/>
                <a:cs typeface="+mn-lt"/>
              </a:rPr>
              <a:t>W </a:t>
            </a:r>
            <a:r>
              <a:rPr lang="en-US" sz="2000" err="1">
                <a:latin typeface="Calibri"/>
                <a:ea typeface="+mn-lt"/>
                <a:cs typeface="+mn-lt"/>
              </a:rPr>
              <a:t>tym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samym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roku</a:t>
            </a:r>
            <a:r>
              <a:rPr lang="en-US" sz="2000">
                <a:latin typeface="Calibri"/>
                <a:ea typeface="+mn-lt"/>
                <a:cs typeface="+mn-lt"/>
              </a:rPr>
              <a:t> "Inka" po </a:t>
            </a:r>
            <a:r>
              <a:rPr lang="en-US" sz="2000" err="1">
                <a:latin typeface="Calibri"/>
                <a:ea typeface="+mn-lt"/>
                <a:cs typeface="+mn-lt"/>
              </a:rPr>
              <a:t>raz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pierwszy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trafiła</a:t>
            </a:r>
            <a:r>
              <a:rPr lang="en-US" sz="2000">
                <a:latin typeface="Calibri"/>
                <a:ea typeface="+mn-lt"/>
                <a:cs typeface="+mn-lt"/>
              </a:rPr>
              <a:t> w </a:t>
            </a:r>
            <a:r>
              <a:rPr lang="en-US" sz="2000" err="1">
                <a:latin typeface="Calibri"/>
                <a:ea typeface="+mn-lt"/>
                <a:cs typeface="+mn-lt"/>
              </a:rPr>
              <a:t>ręce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funkcjonariuszy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białostockiego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Urzędu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Bezpieczeństwa</a:t>
            </a:r>
            <a:r>
              <a:rPr lang="en-US" sz="2000">
                <a:latin typeface="Calibri"/>
                <a:ea typeface="+mn-lt"/>
                <a:cs typeface="+mn-lt"/>
              </a:rPr>
              <a:t>. </a:t>
            </a:r>
            <a:r>
              <a:rPr lang="en-US" sz="2000" err="1">
                <a:latin typeface="Calibri"/>
                <a:ea typeface="+mn-lt"/>
                <a:cs typeface="+mn-lt"/>
              </a:rPr>
              <a:t>Podczas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transportu</a:t>
            </a:r>
            <a:r>
              <a:rPr lang="en-US" sz="2000">
                <a:latin typeface="Calibri"/>
                <a:ea typeface="+mn-lt"/>
                <a:cs typeface="+mn-lt"/>
              </a:rPr>
              <a:t> do </a:t>
            </a:r>
            <a:r>
              <a:rPr lang="en-US" sz="2000" err="1">
                <a:latin typeface="Calibri"/>
                <a:ea typeface="+mn-lt"/>
                <a:cs typeface="+mn-lt"/>
              </a:rPr>
              <a:t>więzienia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była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prowadzona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na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powrozie</a:t>
            </a:r>
            <a:r>
              <a:rPr lang="en-US" sz="2000">
                <a:latin typeface="Calibri"/>
                <a:ea typeface="+mn-lt"/>
                <a:cs typeface="+mn-lt"/>
              </a:rPr>
              <a:t>. Z </a:t>
            </a:r>
            <a:r>
              <a:rPr lang="en-US" sz="2000" err="1">
                <a:latin typeface="Calibri"/>
                <a:ea typeface="+mn-lt"/>
                <a:cs typeface="+mn-lt"/>
              </a:rPr>
              <a:t>konwoju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została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uwolniona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przez</a:t>
            </a:r>
            <a:r>
              <a:rPr lang="en-US" sz="2000">
                <a:latin typeface="Calibri"/>
                <a:ea typeface="+mn-lt"/>
                <a:cs typeface="+mn-lt"/>
              </a:rPr>
              <a:t> patrol </a:t>
            </a:r>
            <a:r>
              <a:rPr lang="en-US" sz="2000" err="1">
                <a:latin typeface="Calibri"/>
                <a:ea typeface="+mn-lt"/>
                <a:cs typeface="+mn-lt"/>
              </a:rPr>
              <a:t>wileńskiej</a:t>
            </a:r>
            <a:r>
              <a:rPr lang="en-US" sz="2000">
                <a:latin typeface="Calibri"/>
                <a:ea typeface="+mn-lt"/>
                <a:cs typeface="+mn-lt"/>
              </a:rPr>
              <a:t> AK Stanisława </a:t>
            </a:r>
            <a:r>
              <a:rPr lang="en-US" sz="2000" err="1">
                <a:latin typeface="Calibri"/>
                <a:ea typeface="+mn-lt"/>
                <a:cs typeface="+mn-lt"/>
              </a:rPr>
              <a:t>Wołoncieja</a:t>
            </a:r>
            <a:r>
              <a:rPr lang="en-US" sz="2000">
                <a:latin typeface="Calibri"/>
                <a:ea typeface="+mn-lt"/>
                <a:cs typeface="+mn-lt"/>
              </a:rPr>
              <a:t> "</a:t>
            </a:r>
            <a:r>
              <a:rPr lang="en-US" sz="2000" err="1">
                <a:latin typeface="Calibri"/>
                <a:ea typeface="+mn-lt"/>
                <a:cs typeface="+mn-lt"/>
              </a:rPr>
              <a:t>Konusa</a:t>
            </a:r>
            <a:r>
              <a:rPr lang="en-US" sz="2000">
                <a:latin typeface="Calibri"/>
                <a:ea typeface="+mn-lt"/>
                <a:cs typeface="+mn-lt"/>
              </a:rPr>
              <a:t>". Po </a:t>
            </a:r>
            <a:r>
              <a:rPr lang="en-US" sz="2000" err="1">
                <a:latin typeface="Calibri"/>
                <a:ea typeface="+mn-lt"/>
                <a:cs typeface="+mn-lt"/>
              </a:rPr>
              <a:t>tym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wydarzeniu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nowe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życie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nową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tożsamość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proponuje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jej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ojciec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chrzestny</a:t>
            </a:r>
            <a:r>
              <a:rPr lang="en-US" sz="200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który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umieszcza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ją</a:t>
            </a:r>
            <a:r>
              <a:rPr lang="en-US" sz="2000">
                <a:latin typeface="Calibri"/>
                <a:ea typeface="+mn-lt"/>
                <a:cs typeface="+mn-lt"/>
              </a:rPr>
              <a:t> w </a:t>
            </a:r>
            <a:r>
              <a:rPr lang="en-US" sz="2000" err="1">
                <a:latin typeface="Calibri"/>
                <a:ea typeface="+mn-lt"/>
                <a:cs typeface="+mn-lt"/>
              </a:rPr>
              <a:t>Miłomłynie</a:t>
            </a:r>
            <a:r>
              <a:rPr lang="en-US" sz="2000">
                <a:latin typeface="Calibri"/>
                <a:ea typeface="+mn-lt"/>
                <a:cs typeface="+mn-lt"/>
              </a:rPr>
              <a:t> pod </a:t>
            </a:r>
            <a:r>
              <a:rPr lang="en-US" sz="2000" err="1">
                <a:latin typeface="Calibri"/>
                <a:ea typeface="+mn-lt"/>
                <a:cs typeface="+mn-lt"/>
              </a:rPr>
              <a:t>Ostródą</a:t>
            </a:r>
            <a:r>
              <a:rPr lang="en-US" sz="2000">
                <a:latin typeface="Calibri"/>
                <a:ea typeface="+mn-lt"/>
                <a:cs typeface="+mn-lt"/>
              </a:rPr>
              <a:t>. </a:t>
            </a:r>
            <a:r>
              <a:rPr lang="en-US" sz="2000" err="1">
                <a:latin typeface="Calibri"/>
                <a:ea typeface="+mn-lt"/>
                <a:cs typeface="+mn-lt"/>
              </a:rPr>
              <a:t>Rezygnuje</a:t>
            </a:r>
            <a:r>
              <a:rPr lang="en-US" sz="2000">
                <a:latin typeface="Calibri"/>
                <a:ea typeface="+mn-lt"/>
                <a:cs typeface="+mn-lt"/>
              </a:rPr>
              <a:t> z </a:t>
            </a:r>
            <a:r>
              <a:rPr lang="en-US" sz="2000" err="1">
                <a:latin typeface="Calibri"/>
                <a:ea typeface="+mn-lt"/>
                <a:cs typeface="+mn-lt"/>
              </a:rPr>
              <a:t>tego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dołącza</a:t>
            </a:r>
            <a:r>
              <a:rPr lang="en-US" sz="2000">
                <a:latin typeface="Calibri"/>
                <a:ea typeface="+mn-lt"/>
                <a:cs typeface="+mn-lt"/>
              </a:rPr>
              <a:t> do </a:t>
            </a:r>
            <a:r>
              <a:rPr lang="en-US" sz="2000" err="1">
                <a:latin typeface="Calibri"/>
                <a:ea typeface="+mn-lt"/>
                <a:cs typeface="+mn-lt"/>
              </a:rPr>
              <a:t>Brygady</a:t>
            </a:r>
            <a:r>
              <a:rPr lang="en-US" sz="200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ponieważ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uznaje</a:t>
            </a:r>
            <a:r>
              <a:rPr lang="en-US" sz="200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że</a:t>
            </a:r>
            <a:r>
              <a:rPr lang="en-US" sz="2000">
                <a:latin typeface="Calibri"/>
                <a:ea typeface="+mn-lt"/>
                <a:cs typeface="+mn-lt"/>
              </a:rPr>
              <a:t> jest </a:t>
            </a:r>
            <a:r>
              <a:rPr lang="en-US" sz="2000" err="1">
                <a:latin typeface="Calibri"/>
                <a:ea typeface="+mn-lt"/>
                <a:cs typeface="+mn-lt"/>
              </a:rPr>
              <a:t>sanitariuszką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musi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służyć</a:t>
            </a:r>
            <a:r>
              <a:rPr lang="en-US" sz="200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bo</a:t>
            </a:r>
            <a:r>
              <a:rPr lang="en-US" sz="2000">
                <a:latin typeface="Calibri"/>
                <a:ea typeface="+mn-lt"/>
                <a:cs typeface="+mn-lt"/>
              </a:rPr>
              <a:t> taka jest </a:t>
            </a:r>
            <a:r>
              <a:rPr lang="en-US" sz="2000" err="1">
                <a:latin typeface="Calibri"/>
                <a:ea typeface="+mn-lt"/>
                <a:cs typeface="+mn-lt"/>
              </a:rPr>
              <a:t>jej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rola</a:t>
            </a:r>
            <a:r>
              <a:rPr lang="en-US" sz="2000">
                <a:latin typeface="Calibri"/>
                <a:ea typeface="+mn-lt"/>
                <a:cs typeface="+mn-lt"/>
              </a:rPr>
              <a:t>.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latin typeface="Calibri"/>
                <a:cs typeface="Calibri"/>
              </a:rPr>
              <a:t>Za </a:t>
            </a:r>
            <a:r>
              <a:rPr lang="en-US" sz="2000" err="1">
                <a:latin typeface="Calibri"/>
                <a:cs typeface="Calibri"/>
              </a:rPr>
              <a:t>swoje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przekonania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oddała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życie</a:t>
            </a:r>
            <a:r>
              <a:rPr lang="en-US" sz="2000">
                <a:latin typeface="Calibri"/>
                <a:cs typeface="Calibri"/>
              </a:rPr>
              <a:t>. </a:t>
            </a:r>
            <a:r>
              <a:rPr lang="en-US" sz="2000">
                <a:latin typeface="Calibri"/>
                <a:ea typeface="+mn-lt"/>
                <a:cs typeface="+mn-lt"/>
              </a:rPr>
              <a:t>28 </a:t>
            </a:r>
            <a:r>
              <a:rPr lang="en-US" sz="2000" err="1">
                <a:latin typeface="Calibri"/>
                <a:ea typeface="+mn-lt"/>
                <a:cs typeface="+mn-lt"/>
              </a:rPr>
              <a:t>sierpnia</a:t>
            </a:r>
            <a:r>
              <a:rPr lang="en-US" sz="2000">
                <a:latin typeface="Calibri"/>
                <a:ea typeface="+mn-lt"/>
                <a:cs typeface="+mn-lt"/>
              </a:rPr>
              <a:t> 1946 </a:t>
            </a:r>
            <a:r>
              <a:rPr lang="en-US" sz="2000" err="1">
                <a:latin typeface="Calibri"/>
                <a:ea typeface="+mn-lt"/>
                <a:cs typeface="+mn-lt"/>
              </a:rPr>
              <a:t>roku</a:t>
            </a:r>
            <a:r>
              <a:rPr lang="en-US" sz="2000">
                <a:latin typeface="Calibri"/>
                <a:ea typeface="+mn-lt"/>
                <a:cs typeface="+mn-lt"/>
              </a:rPr>
              <a:t> 18-letnia Danuta </a:t>
            </a:r>
            <a:r>
              <a:rPr lang="en-US" sz="2000" err="1">
                <a:latin typeface="Calibri"/>
                <a:ea typeface="+mn-lt"/>
                <a:cs typeface="+mn-lt"/>
              </a:rPr>
              <a:t>Siedzikówna</a:t>
            </a:r>
            <a:r>
              <a:rPr lang="en-US" sz="2000">
                <a:latin typeface="Calibri"/>
                <a:ea typeface="+mn-lt"/>
                <a:cs typeface="+mn-lt"/>
              </a:rPr>
              <a:t> ps. Inka, </a:t>
            </a:r>
            <a:r>
              <a:rPr lang="en-US" sz="2000" err="1">
                <a:latin typeface="Calibri"/>
                <a:ea typeface="+mn-lt"/>
                <a:cs typeface="+mn-lt"/>
              </a:rPr>
              <a:t>sanitariuszka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łączniczka</a:t>
            </a:r>
            <a:r>
              <a:rPr lang="en-US" sz="2000">
                <a:latin typeface="Calibri"/>
                <a:ea typeface="+mn-lt"/>
                <a:cs typeface="+mn-lt"/>
              </a:rPr>
              <a:t> 5. </a:t>
            </a:r>
            <a:r>
              <a:rPr lang="en-US" sz="2000" err="1">
                <a:latin typeface="Calibri"/>
                <a:ea typeface="+mn-lt"/>
                <a:cs typeface="+mn-lt"/>
              </a:rPr>
              <a:t>Wileńskiej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Brygady</a:t>
            </a:r>
            <a:r>
              <a:rPr lang="en-US" sz="2000">
                <a:latin typeface="Calibri"/>
                <a:ea typeface="+mn-lt"/>
                <a:cs typeface="+mn-lt"/>
              </a:rPr>
              <a:t> AK, </a:t>
            </a:r>
            <a:r>
              <a:rPr lang="en-US" sz="2000" err="1">
                <a:latin typeface="Calibri"/>
                <a:ea typeface="+mn-lt"/>
                <a:cs typeface="+mn-lt"/>
              </a:rPr>
              <a:t>została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zamordowana</a:t>
            </a:r>
            <a:r>
              <a:rPr lang="en-US" sz="2000">
                <a:latin typeface="Calibri"/>
                <a:ea typeface="+mn-lt"/>
                <a:cs typeface="+mn-lt"/>
              </a:rPr>
              <a:t> w </a:t>
            </a:r>
            <a:r>
              <a:rPr lang="en-US" sz="2000" err="1">
                <a:latin typeface="Calibri"/>
                <a:ea typeface="+mn-lt"/>
                <a:cs typeface="+mn-lt"/>
              </a:rPr>
              <a:t>więzieniu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przy</a:t>
            </a:r>
            <a:r>
              <a:rPr lang="en-US" sz="2000">
                <a:latin typeface="Calibri"/>
                <a:ea typeface="+mn-lt"/>
                <a:cs typeface="+mn-lt"/>
              </a:rPr>
              <a:t> ul. </a:t>
            </a:r>
            <a:r>
              <a:rPr lang="en-US" sz="2000" err="1">
                <a:latin typeface="Calibri"/>
                <a:ea typeface="+mn-lt"/>
                <a:cs typeface="+mn-lt"/>
              </a:rPr>
              <a:t>Kurkowej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br>
              <a:rPr lang="en-US" sz="2000">
                <a:latin typeface="Calibri"/>
                <a:ea typeface="+mn-lt"/>
                <a:cs typeface="+mn-lt"/>
              </a:rPr>
            </a:br>
            <a:r>
              <a:rPr lang="en-US" sz="2000">
                <a:latin typeface="Calibri"/>
                <a:ea typeface="+mn-lt"/>
                <a:cs typeface="+mn-lt"/>
              </a:rPr>
              <a:t>w </a:t>
            </a:r>
            <a:r>
              <a:rPr lang="en-US" sz="2000" err="1">
                <a:latin typeface="Calibri"/>
                <a:ea typeface="+mn-lt"/>
                <a:cs typeface="+mn-lt"/>
              </a:rPr>
              <a:t>Gdańsku</a:t>
            </a:r>
            <a:r>
              <a:rPr lang="en-US" sz="2000">
                <a:latin typeface="Calibri"/>
                <a:ea typeface="+mn-lt"/>
                <a:cs typeface="+mn-lt"/>
              </a:rPr>
              <a:t>. 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latin typeface="Calibri"/>
                <a:ea typeface="+mn-lt"/>
                <a:cs typeface="+mn-lt"/>
              </a:rPr>
              <a:t>Na </a:t>
            </a:r>
            <a:r>
              <a:rPr lang="en-US" sz="2000" err="1">
                <a:latin typeface="Calibri"/>
                <a:ea typeface="+mn-lt"/>
                <a:cs typeface="+mn-lt"/>
              </a:rPr>
              <a:t>krótko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przed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śmiercią</a:t>
            </a:r>
            <a:r>
              <a:rPr lang="en-US" sz="2000">
                <a:latin typeface="Calibri"/>
                <a:ea typeface="+mn-lt"/>
                <a:cs typeface="+mn-lt"/>
              </a:rPr>
              <a:t> w </a:t>
            </a:r>
            <a:r>
              <a:rPr lang="en-US" sz="2000" err="1">
                <a:latin typeface="Calibri"/>
                <a:ea typeface="+mn-lt"/>
                <a:cs typeface="+mn-lt"/>
              </a:rPr>
              <a:t>grypsie</a:t>
            </a:r>
            <a:r>
              <a:rPr lang="en-US" sz="200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jaki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nadała</a:t>
            </a:r>
            <a:r>
              <a:rPr lang="en-US" sz="2000">
                <a:latin typeface="Calibri"/>
                <a:ea typeface="+mn-lt"/>
                <a:cs typeface="+mn-lt"/>
              </a:rPr>
              <a:t> do </a:t>
            </a:r>
            <a:r>
              <a:rPr lang="en-US" sz="2000" err="1">
                <a:latin typeface="Calibri"/>
                <a:ea typeface="+mn-lt"/>
                <a:cs typeface="+mn-lt"/>
              </a:rPr>
              <a:t>sióstr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Mikołajewskich</a:t>
            </a:r>
            <a:r>
              <a:rPr lang="en-US" sz="200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pisała</a:t>
            </a:r>
            <a:r>
              <a:rPr lang="en-US" sz="2000">
                <a:latin typeface="Calibri"/>
                <a:ea typeface="+mn-lt"/>
                <a:cs typeface="+mn-lt"/>
              </a:rPr>
              <a:t>: "</a:t>
            </a:r>
            <a:r>
              <a:rPr lang="en-US" sz="2000" err="1">
                <a:latin typeface="Calibri"/>
                <a:ea typeface="+mn-lt"/>
                <a:cs typeface="+mn-lt"/>
              </a:rPr>
              <a:t>powiedzcie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mojej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babci</a:t>
            </a:r>
            <a:r>
              <a:rPr lang="en-US" sz="200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że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zachowałam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się</a:t>
            </a:r>
            <a:r>
              <a:rPr lang="en-US" sz="2000">
                <a:latin typeface="Calibri"/>
                <a:ea typeface="+mn-lt"/>
                <a:cs typeface="+mn-lt"/>
              </a:rPr>
              <a:t> jak </a:t>
            </a:r>
            <a:r>
              <a:rPr lang="en-US" sz="2000" err="1">
                <a:latin typeface="Calibri"/>
                <a:ea typeface="+mn-lt"/>
                <a:cs typeface="+mn-lt"/>
              </a:rPr>
              <a:t>trzeba</a:t>
            </a:r>
            <a:r>
              <a:rPr lang="en-US" sz="2000">
                <a:latin typeface="Calibri"/>
                <a:ea typeface="+mn-lt"/>
                <a:cs typeface="+mn-lt"/>
              </a:rPr>
              <a:t>".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>
                <a:latin typeface="Calibri"/>
                <a:cs typeface="Calibri"/>
              </a:rPr>
              <a:t>Polskieradio.pl</a:t>
            </a:r>
          </a:p>
        </p:txBody>
      </p:sp>
      <p:pic>
        <p:nvPicPr>
          <p:cNvPr id="3" name="Obraz 3" descr="Obraz zawierający tekst, kapelusz, noszenie, książka&#10;&#10;Opis wygenerowany automatycznie">
            <a:extLst>
              <a:ext uri="{FF2B5EF4-FFF2-40B4-BE49-F238E27FC236}">
                <a16:creationId xmlns:a16="http://schemas.microsoft.com/office/drawing/2014/main" xmlns="" id="{C2CC6C80-5E48-4F2B-9AF3-44D1ABAAB6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3" b="1483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55DE4E1-F219-45A4-96D9-9A86D0E4D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3601C3FF-4A5D-437C-B3DB-A53B99D308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61B1BDC9-B583-4F65-8FE9-E2CBE71D93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94492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3E9FBC8E-8666-4442-8D7D-B250510CD4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2" name="Obraz 2" descr="Obraz zawierający tekst, linia&#10;&#10;Opis wygenerowany automatycznie">
            <a:extLst>
              <a:ext uri="{FF2B5EF4-FFF2-40B4-BE49-F238E27FC236}">
                <a16:creationId xmlns:a16="http://schemas.microsoft.com/office/drawing/2014/main" xmlns="" id="{251F9D3A-7689-4CA3-89D9-B03659365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561" y="1560034"/>
            <a:ext cx="6674879" cy="373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54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175</Words>
  <Application>Microsoft Office PowerPoint</Application>
  <PresentationFormat>Niestandardowy</PresentationFormat>
  <Paragraphs>40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Wood Type</vt:lpstr>
      <vt:lpstr>Żołnierze wyklęci (Żołnierze Niezłomni)</vt:lpstr>
      <vt:lpstr>Kim byli  żołnierze wyklęci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POmnik żołnierzy wyklętych w rzeszowie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</dc:creator>
  <cp:lastModifiedBy>Lenovo</cp:lastModifiedBy>
  <cp:revision>8</cp:revision>
  <dcterms:created xsi:type="dcterms:W3CDTF">2021-02-25T13:25:27Z</dcterms:created>
  <dcterms:modified xsi:type="dcterms:W3CDTF">2021-02-26T19:12:40Z</dcterms:modified>
</cp:coreProperties>
</file>