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FFBE6A-AA89-4CE9-8087-7FBAE3D25D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Kwiaty dla Hospicjum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52C794B-6146-4283-9E25-B9FB6487F3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Akcja charytatywna organizowana przez SP nr 2 w Rzeszowie</a:t>
            </a:r>
          </a:p>
        </p:txBody>
      </p:sp>
      <p:pic>
        <p:nvPicPr>
          <p:cNvPr id="1026" name="Picture 2" descr="LOGO_b2">
            <a:extLst>
              <a:ext uri="{FF2B5EF4-FFF2-40B4-BE49-F238E27FC236}">
                <a16:creationId xmlns:a16="http://schemas.microsoft.com/office/drawing/2014/main" id="{4A9F0964-FF49-4663-926D-CE8A2C3D9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8" t="14975" r="12737" b="9691"/>
          <a:stretch/>
        </p:blipFill>
        <p:spPr bwMode="auto">
          <a:xfrm>
            <a:off x="8815526" y="238691"/>
            <a:ext cx="2951430" cy="278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354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12F03F4E-AD69-4891-BA93-D0D226754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2" y="1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66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5F2652-4127-4CE0-ADD2-C609D1BB3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Początek akcji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E30CD5-9F59-4D33-BA34-45B526187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1467775"/>
            <a:ext cx="8915400" cy="37776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dirty="0"/>
              <a:t>We wrześniu 2017 uczniowie SP nr 2 w Rzeszowie zasadzili w ogródku szkolnym 500 cebul żonkili, które są symbolem nadziei. Mają przypominać o ludziach cierpiących, oczekujących pomocy i opieki.</a:t>
            </a:r>
          </a:p>
          <a:p>
            <a:pPr>
              <a:lnSpc>
                <a:spcPct val="150000"/>
              </a:lnSpc>
            </a:pPr>
            <a:r>
              <a:rPr lang="pl-PL" dirty="0"/>
              <a:t>Jest to kontynuacja akcji prowadzonej przez 9 lat przez  uczniów z Gimnazjum nr 2 w Rzeszowie, którzy przez te wszystkie lata zebrali ponad 72 tysiące złotych.</a:t>
            </a:r>
          </a:p>
        </p:txBody>
      </p:sp>
      <p:pic>
        <p:nvPicPr>
          <p:cNvPr id="4" name="Picture 2" descr="LOGO_b2">
            <a:extLst>
              <a:ext uri="{FF2B5EF4-FFF2-40B4-BE49-F238E27FC236}">
                <a16:creationId xmlns:a16="http://schemas.microsoft.com/office/drawing/2014/main" id="{3E9D5013-9676-43F9-8F96-479DB51EB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9" t="13169" r="9793" b="4853"/>
          <a:stretch/>
        </p:blipFill>
        <p:spPr bwMode="auto">
          <a:xfrm>
            <a:off x="10807084" y="0"/>
            <a:ext cx="1384916" cy="134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885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5F2652-4127-4CE0-ADD2-C609D1BB3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Kwesta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E30CD5-9F59-4D33-BA34-45B526187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290226"/>
            <a:ext cx="8915400" cy="37776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dirty="0"/>
              <a:t>15 i 16 kwietnia 2018r. uczniowie SP nr 2 przeprowadzili kwesty w trakcie szkolnej wywiadówki oraz po niedzielnych Mszach Świętych w kościele pw. Chrystusa Króla w Rzeszowie. </a:t>
            </a:r>
          </a:p>
          <a:p>
            <a:pPr>
              <a:lnSpc>
                <a:spcPct val="150000"/>
              </a:lnSpc>
            </a:pPr>
            <a:r>
              <a:rPr lang="pl-PL" dirty="0"/>
              <a:t>Ludziom, którzy wrzucali datki do puszek, wręczali żonkile wyhodowane w szkolnym ogródku.</a:t>
            </a:r>
          </a:p>
          <a:p>
            <a:pPr>
              <a:lnSpc>
                <a:spcPct val="150000"/>
              </a:lnSpc>
            </a:pPr>
            <a:r>
              <a:rPr lang="pl-PL" dirty="0"/>
              <a:t>Uczniowie zebrali </a:t>
            </a:r>
            <a:r>
              <a:rPr lang="pl-PL" b="1" dirty="0"/>
              <a:t>2796,09</a:t>
            </a:r>
            <a:r>
              <a:rPr lang="pl-PL" dirty="0"/>
              <a:t> zł. </a:t>
            </a:r>
          </a:p>
          <a:p>
            <a:pPr marL="0" indent="0">
              <a:lnSpc>
                <a:spcPct val="150000"/>
              </a:lnSpc>
              <a:buNone/>
            </a:pPr>
            <a:endParaRPr lang="pl-PL" dirty="0"/>
          </a:p>
        </p:txBody>
      </p:sp>
      <p:pic>
        <p:nvPicPr>
          <p:cNvPr id="4" name="Picture 2" descr="LOGO_b2">
            <a:extLst>
              <a:ext uri="{FF2B5EF4-FFF2-40B4-BE49-F238E27FC236}">
                <a16:creationId xmlns:a16="http://schemas.microsoft.com/office/drawing/2014/main" id="{3E9D5013-9676-43F9-8F96-479DB51EB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9" t="13169" r="9793" b="4853"/>
          <a:stretch/>
        </p:blipFill>
        <p:spPr bwMode="auto">
          <a:xfrm>
            <a:off x="10807084" y="0"/>
            <a:ext cx="1384916" cy="134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D2268B2-D042-48C4-848D-265B934B7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3099970"/>
            <a:ext cx="4717742" cy="353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31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759B7F-5AD8-4E14-898E-9202A4EE3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Zdjęcia z kwesty</a:t>
            </a:r>
            <a:br>
              <a:rPr lang="pl-PL" dirty="0"/>
            </a:b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94534E6-BF5B-4CD7-933A-7FC16CA14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14" y="1171853"/>
            <a:ext cx="4202097" cy="315157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FCCF3BC-DCF9-4EA3-B8C0-1B8125D5F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844" y="1171852"/>
            <a:ext cx="4202097" cy="315157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F697629-A536-4B1B-BD58-064D7564B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738" y="4124131"/>
            <a:ext cx="3739853" cy="2804890"/>
          </a:xfrm>
          <a:prstGeom prst="rect">
            <a:avLst/>
          </a:prstGeom>
        </p:spPr>
      </p:pic>
      <p:pic>
        <p:nvPicPr>
          <p:cNvPr id="10" name="Picture 2" descr="LOGO_b2">
            <a:extLst>
              <a:ext uri="{FF2B5EF4-FFF2-40B4-BE49-F238E27FC236}">
                <a16:creationId xmlns:a16="http://schemas.microsoft.com/office/drawing/2014/main" id="{FEB38E55-335C-4BDA-942F-FFEBF58DD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9" t="13169" r="9793" b="4853"/>
          <a:stretch/>
        </p:blipFill>
        <p:spPr bwMode="auto">
          <a:xfrm>
            <a:off x="10807084" y="0"/>
            <a:ext cx="1384916" cy="134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380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63CC98-05A2-49E4-91F2-5DA3AA957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Zdjęcia z kwesty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876A6E3-12CD-424E-87AC-C0060038E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6221" y="1145219"/>
            <a:ext cx="4363432" cy="3272574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43E5523-1C4D-4CE4-A681-A2670F7E7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58" y="1225118"/>
            <a:ext cx="3940780" cy="295558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DBCAE74-8F7D-4621-B168-2E2E19D87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260" y="3382514"/>
            <a:ext cx="4363432" cy="3272574"/>
          </a:xfrm>
          <a:prstGeom prst="rect">
            <a:avLst/>
          </a:prstGeom>
        </p:spPr>
      </p:pic>
      <p:pic>
        <p:nvPicPr>
          <p:cNvPr id="10" name="Picture 2" descr="LOGO_b2">
            <a:extLst>
              <a:ext uri="{FF2B5EF4-FFF2-40B4-BE49-F238E27FC236}">
                <a16:creationId xmlns:a16="http://schemas.microsoft.com/office/drawing/2014/main" id="{F40501BA-FC32-4A13-AD03-C2D072C24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9" t="13169" r="9793" b="4853"/>
          <a:stretch/>
        </p:blipFill>
        <p:spPr bwMode="auto">
          <a:xfrm>
            <a:off x="10807084" y="0"/>
            <a:ext cx="1384916" cy="134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159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5F2652-4127-4CE0-ADD2-C609D1BB3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452" y="380571"/>
            <a:ext cx="8911687" cy="1280890"/>
          </a:xfrm>
        </p:spPr>
        <p:txBody>
          <a:bodyPr/>
          <a:lstStyle/>
          <a:p>
            <a:r>
              <a:rPr lang="pl-PL" dirty="0"/>
              <a:t>Rozwijamy akcję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E30CD5-9F59-4D33-BA34-45B526187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6880" y="1175379"/>
            <a:ext cx="9470833" cy="37776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dirty="0"/>
              <a:t>Od 18 do 20 września 2018r. uczniowie naszej szkoły zasadzili w ogródku szkolnym kolejne 600 cebulek żonkili, które są potrzebne do przeprowadzenia akcji charytatywnej, w ramach której zbieramy pieniądze dla chorych dzieci.  Do tej inicjatywy przyłączyły się w tym roku klasa 1a i 2a. </a:t>
            </a:r>
          </a:p>
          <a:p>
            <a:pPr>
              <a:lnSpc>
                <a:spcPct val="150000"/>
              </a:lnSpc>
            </a:pPr>
            <a:endParaRPr lang="pl-PL" dirty="0"/>
          </a:p>
        </p:txBody>
      </p:sp>
      <p:pic>
        <p:nvPicPr>
          <p:cNvPr id="4" name="Picture 2" descr="LOGO_b2">
            <a:extLst>
              <a:ext uri="{FF2B5EF4-FFF2-40B4-BE49-F238E27FC236}">
                <a16:creationId xmlns:a16="http://schemas.microsoft.com/office/drawing/2014/main" id="{3E9D5013-9676-43F9-8F96-479DB51EB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9" t="13169" r="9793" b="4853"/>
          <a:stretch/>
        </p:blipFill>
        <p:spPr bwMode="auto">
          <a:xfrm>
            <a:off x="10807084" y="0"/>
            <a:ext cx="1384916" cy="134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614FD8A-CE12-40B5-9D68-83B88014D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799" y="2940414"/>
            <a:ext cx="4788023" cy="359101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0FD9D1E-8FFF-401F-B1A7-8ED941224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234" y="2929527"/>
            <a:ext cx="4788024" cy="359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03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8CCCB59-8790-4347-9861-8FD527CDD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19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76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283A87E-76ED-471E-8864-F981870D7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860" y="0"/>
            <a:ext cx="914399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4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A736C10F-642F-46FE-90B6-437D2956C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686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8591"/>
      </p:ext>
    </p:extLst>
  </p:cSld>
  <p:clrMapOvr>
    <a:masterClrMapping/>
  </p:clrMapOvr>
</p:sld>
</file>

<file path=ppt/theme/theme1.xml><?xml version="1.0" encoding="utf-8"?>
<a:theme xmlns:a="http://schemas.openxmlformats.org/drawingml/2006/main" name="Smug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63</TotalTime>
  <Words>183</Words>
  <Application>Microsoft Office PowerPoint</Application>
  <PresentationFormat>Panoramiczny</PresentationFormat>
  <Paragraphs>13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Smuga</vt:lpstr>
      <vt:lpstr>Kwiaty dla Hospicjum</vt:lpstr>
      <vt:lpstr>Początek akcji</vt:lpstr>
      <vt:lpstr>Kwesta</vt:lpstr>
      <vt:lpstr>Zdjęcia z kwesty   </vt:lpstr>
      <vt:lpstr>Zdjęcia z kwesty</vt:lpstr>
      <vt:lpstr>Rozwijamy akcję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Kwiaty dla Hospicjum</dc:title>
  <dc:creator>ewesow.649</dc:creator>
  <cp:lastModifiedBy>ewesow.649</cp:lastModifiedBy>
  <cp:revision>9</cp:revision>
  <dcterms:created xsi:type="dcterms:W3CDTF">2018-11-27T20:58:15Z</dcterms:created>
  <dcterms:modified xsi:type="dcterms:W3CDTF">2019-01-13T10:02:49Z</dcterms:modified>
</cp:coreProperties>
</file>